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9" r:id="rId3"/>
    <p:sldId id="262" r:id="rId4"/>
    <p:sldId id="263" r:id="rId5"/>
    <p:sldId id="260" r:id="rId6"/>
    <p:sldId id="261" r:id="rId7"/>
    <p:sldId id="257" r:id="rId8"/>
    <p:sldId id="258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6FFFF"/>
    <a:srgbClr val="FFF2EF"/>
    <a:srgbClr val="FF4438"/>
    <a:srgbClr val="6656FF"/>
    <a:srgbClr val="FF8F80"/>
    <a:srgbClr val="FF12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7129" autoAdjust="0"/>
    <p:restoredTop sz="94701" autoAdjust="0"/>
  </p:normalViewPr>
  <p:slideViewPr>
    <p:cSldViewPr snapToObjects="1">
      <p:cViewPr varScale="1">
        <p:scale>
          <a:sx n="98" d="100"/>
          <a:sy n="98" d="100"/>
        </p:scale>
        <p:origin x="-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4000">
              <a:srgbClr val="FF0000"/>
            </a:gs>
            <a:gs pos="54000">
              <a:schemeClr val="bg1">
                <a:lumMod val="85000"/>
                <a:lumOff val="15000"/>
              </a:schemeClr>
            </a:gs>
            <a:gs pos="10000">
              <a:srgbClr val="FF0000"/>
            </a:gs>
            <a:gs pos="91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041C-B216-BC41-9362-BE6223464D30}" type="datetimeFigureOut">
              <a:rPr lang="en-US" smtClean="0"/>
              <a:pPr/>
              <a:t>5/15/09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F8BFF-5E37-DD4B-8382-2FAD1027D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5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hoto 1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838200"/>
            <a:ext cx="73152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Blackmoor LET"/>
                <a:cs typeface="Blackmoor LET"/>
              </a:rPr>
              <a:t>The Lowlands   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219200"/>
          </a:xfrm>
        </p:spPr>
        <p:txBody>
          <a:bodyPr vert="horz"/>
          <a:lstStyle/>
          <a:p>
            <a:r>
              <a:rPr lang="en-US" dirty="0" smtClean="0">
                <a:latin typeface="Blackmoor LET"/>
                <a:cs typeface="Blackmoor LET"/>
              </a:rPr>
              <a:t>By Chrisserge Pierre-Louis</a:t>
            </a:r>
            <a:endParaRPr lang="en-US" dirty="0">
              <a:latin typeface="Blackmoor LET"/>
              <a:cs typeface="Blackmoor LE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Food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The first food made in the </a:t>
            </a:r>
            <a:r>
              <a:rPr lang="en-US" dirty="0" err="1" smtClean="0">
                <a:latin typeface="Aristocrat LET"/>
                <a:cs typeface="Aristocrat LET"/>
              </a:rPr>
              <a:t>netherlands</a:t>
            </a:r>
            <a:r>
              <a:rPr lang="en-US" dirty="0" smtClean="0">
                <a:latin typeface="Aristocrat LET"/>
                <a:cs typeface="Aristocrat LET"/>
              </a:rPr>
              <a:t> was a </a:t>
            </a:r>
            <a:r>
              <a:rPr lang="en-US" dirty="0" err="1" smtClean="0">
                <a:latin typeface="Aristocrat LET"/>
                <a:cs typeface="Aristocrat LET"/>
              </a:rPr>
              <a:t>douhnut</a:t>
            </a:r>
            <a:r>
              <a:rPr lang="en-US" dirty="0" smtClean="0">
                <a:latin typeface="Aristocrat LET"/>
                <a:cs typeface="Aristocrat LET"/>
              </a:rPr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The </a:t>
            </a:r>
            <a:r>
              <a:rPr lang="en-US" dirty="0" err="1" smtClean="0">
                <a:latin typeface="Aristocrat LET"/>
                <a:cs typeface="Aristocrat LET"/>
              </a:rPr>
              <a:t>dutch</a:t>
            </a:r>
            <a:r>
              <a:rPr lang="en-US" dirty="0" smtClean="0">
                <a:latin typeface="Aristocrat LET"/>
                <a:cs typeface="Aristocrat LET"/>
              </a:rPr>
              <a:t> called it an oil cake.</a:t>
            </a:r>
          </a:p>
          <a:p>
            <a:pPr>
              <a:buFont typeface="Wingdings" charset="2"/>
              <a:buChar char="v"/>
            </a:pPr>
            <a:r>
              <a:rPr lang="en-US" dirty="0" err="1" smtClean="0">
                <a:latin typeface="Aristocrat LET"/>
                <a:cs typeface="Aristocrat LET"/>
              </a:rPr>
              <a:t>Oilebollen</a:t>
            </a:r>
            <a:r>
              <a:rPr lang="en-US" dirty="0" smtClean="0">
                <a:latin typeface="Aristocrat LET"/>
                <a:cs typeface="Aristocrat LET"/>
              </a:rPr>
              <a:t> is another food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It is served on New Year.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Another popular food is a cruller.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There is also Gouda and Edam cheese.</a:t>
            </a:r>
            <a:endParaRPr lang="en-US" dirty="0">
              <a:latin typeface="Aristocrat LET"/>
              <a:cs typeface="Aristocrat LET"/>
            </a:endParaRPr>
          </a:p>
        </p:txBody>
      </p:sp>
      <p:pic>
        <p:nvPicPr>
          <p:cNvPr id="5" name="Picture 4" descr="Oliebollen_2250x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00" y="2133600"/>
            <a:ext cx="2260600" cy="2032000"/>
          </a:xfrm>
          <a:prstGeom prst="rect">
            <a:avLst/>
          </a:prstGeom>
        </p:spPr>
      </p:pic>
      <p:pic>
        <p:nvPicPr>
          <p:cNvPr id="6" name="Picture 5" descr="20081017-donuts-coll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200" y="4787900"/>
            <a:ext cx="2260600" cy="2070100"/>
          </a:xfrm>
          <a:prstGeom prst="rect">
            <a:avLst/>
          </a:prstGeom>
        </p:spPr>
      </p:pic>
      <p:pic>
        <p:nvPicPr>
          <p:cNvPr id="7" name="Picture 6" descr="crullers-recip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500" y="330200"/>
            <a:ext cx="1511300" cy="1270000"/>
          </a:xfrm>
          <a:prstGeom prst="rect">
            <a:avLst/>
          </a:prstGeom>
        </p:spPr>
      </p:pic>
      <p:pic>
        <p:nvPicPr>
          <p:cNvPr id="8" name="Picture 7" descr="gouda-chees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330200"/>
            <a:ext cx="1353312" cy="1412748"/>
          </a:xfrm>
          <a:prstGeom prst="rect">
            <a:avLst/>
          </a:prstGeom>
        </p:spPr>
      </p:pic>
      <p:pic>
        <p:nvPicPr>
          <p:cNvPr id="9" name="Picture 8" descr="68468368wPwVQX_p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5105400"/>
            <a:ext cx="25146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latin typeface="Blackmoor LET"/>
                <a:cs typeface="Blackmoor LET"/>
              </a:rPr>
              <a:t>Table of Content    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>
          <a:xfrm>
            <a:off x="2057400" y="1600200"/>
            <a:ext cx="5410200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r>
              <a:rPr lang="en-US" dirty="0" smtClean="0">
                <a:latin typeface="Blackmoor LET"/>
                <a:cs typeface="Blackmoor LET"/>
              </a:rPr>
              <a:t>Land</a:t>
            </a:r>
          </a:p>
          <a:p>
            <a:r>
              <a:rPr lang="en-US" dirty="0" smtClean="0">
                <a:latin typeface="Blackmoor LET"/>
                <a:cs typeface="Blackmoor LET"/>
              </a:rPr>
              <a:t>Climate in the Netherlands</a:t>
            </a:r>
          </a:p>
          <a:p>
            <a:r>
              <a:rPr lang="en-US" dirty="0" smtClean="0">
                <a:latin typeface="Blackmoor LET"/>
                <a:cs typeface="Blackmoor LET"/>
              </a:rPr>
              <a:t>Transportation</a:t>
            </a:r>
          </a:p>
          <a:p>
            <a:r>
              <a:rPr lang="en-US" dirty="0" smtClean="0">
                <a:latin typeface="Blackmoor LET"/>
                <a:cs typeface="Blackmoor LET"/>
              </a:rPr>
              <a:t>Clog Shoes</a:t>
            </a:r>
          </a:p>
          <a:p>
            <a:r>
              <a:rPr lang="en-US" dirty="0" smtClean="0">
                <a:latin typeface="Blackmoor LET"/>
                <a:cs typeface="Blackmoor LET"/>
              </a:rPr>
              <a:t>Windmills</a:t>
            </a:r>
          </a:p>
          <a:p>
            <a:r>
              <a:rPr lang="en-US" dirty="0" smtClean="0">
                <a:latin typeface="Blackmoor LET"/>
                <a:cs typeface="Blackmoor LET"/>
              </a:rPr>
              <a:t>Tulips</a:t>
            </a:r>
          </a:p>
          <a:p>
            <a:endParaRPr lang="en-US" dirty="0" smtClean="0">
              <a:latin typeface="Blackmoor LET"/>
              <a:cs typeface="Blackmoor LE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Blackmoor LET"/>
                <a:ea typeface="Apple LiGothic Medium"/>
                <a:cs typeface="Blackmoor LET"/>
              </a:rPr>
              <a:t>Climate</a:t>
            </a:r>
            <a:r>
              <a:rPr lang="en-US" dirty="0" smtClean="0">
                <a:latin typeface="Blackmoor LET"/>
                <a:cs typeface="Blackmoor LET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 The Climate in the Netherlands is similar to</a:t>
            </a:r>
          </a:p>
          <a:p>
            <a:pPr>
              <a:buNone/>
            </a:pPr>
            <a:r>
              <a:rPr lang="en-US" dirty="0" smtClean="0">
                <a:latin typeface="Blackmoor LET"/>
                <a:cs typeface="Blackmoor LET"/>
              </a:rPr>
              <a:t>     the rain forest.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 That means it rains a lot.</a:t>
            </a:r>
            <a:endParaRPr lang="en-US" dirty="0">
              <a:latin typeface="Blackmoor LET"/>
              <a:cs typeface="Blackmoor LE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Land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Blackmoor LET"/>
                <a:cs typeface="Blackmoor LET"/>
              </a:rPr>
              <a:t>The Netherlands is located in Europe.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Blackmoor LET"/>
                <a:cs typeface="Blackmoor LET"/>
              </a:rPr>
              <a:t>It has a few hills and no mountains.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Blackmoor LET"/>
                <a:cs typeface="Blackmoor LET"/>
              </a:rPr>
              <a:t> The land is very damp.      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Blackmoor LET"/>
                <a:cs typeface="Blackmoor LET"/>
              </a:rPr>
              <a:t>It is also made of clay. 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 This means it is good for farming.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en-US" dirty="0"/>
          </a:p>
        </p:txBody>
      </p:sp>
      <p:pic>
        <p:nvPicPr>
          <p:cNvPr id="4" name="Picture 3" descr="_DSC40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455164"/>
            <a:ext cx="1304544" cy="1947672"/>
          </a:xfrm>
          <a:prstGeom prst="rect">
            <a:avLst/>
          </a:prstGeom>
        </p:spPr>
      </p:pic>
      <p:pic>
        <p:nvPicPr>
          <p:cNvPr id="5" name="Picture 4" descr="curly ste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6375400" y="4572000"/>
            <a:ext cx="2311400" cy="132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Transportation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Blackmoor LET"/>
                <a:cs typeface="Blackmoor LET"/>
              </a:rPr>
              <a:t>Bikes are the most popular kind of</a:t>
            </a:r>
          </a:p>
          <a:p>
            <a:pPr>
              <a:buNone/>
            </a:pPr>
            <a:r>
              <a:rPr lang="en-US" dirty="0" smtClean="0">
                <a:latin typeface="Blackmoor LET"/>
                <a:cs typeface="Blackmoor LET"/>
              </a:rPr>
              <a:t> transportation.</a:t>
            </a:r>
          </a:p>
          <a:p>
            <a:pPr>
              <a:buNone/>
            </a:pPr>
            <a:r>
              <a:rPr lang="en-US" dirty="0" smtClean="0">
                <a:latin typeface="Blackmoor LET"/>
                <a:cs typeface="Blackmoor LET"/>
              </a:rPr>
              <a:t>Kids as young as 3-4 learn how to ride them to</a:t>
            </a:r>
          </a:p>
          <a:p>
            <a:pPr>
              <a:buNone/>
            </a:pPr>
            <a:r>
              <a:rPr lang="en-US" dirty="0" smtClean="0">
                <a:latin typeface="Blackmoor LET"/>
                <a:cs typeface="Blackmoor LET"/>
              </a:rPr>
              <a:t> school. </a:t>
            </a:r>
          </a:p>
          <a:p>
            <a:pPr>
              <a:buNone/>
            </a:pPr>
            <a:r>
              <a:rPr lang="en-US" dirty="0" smtClean="0">
                <a:latin typeface="Aristocrat LET"/>
                <a:cs typeface="Aristocrat LET"/>
              </a:rPr>
              <a:t> </a:t>
            </a:r>
            <a:r>
              <a:rPr lang="en-US" dirty="0" smtClean="0"/>
              <a:t>   </a:t>
            </a:r>
          </a:p>
        </p:txBody>
      </p:sp>
      <p:pic>
        <p:nvPicPr>
          <p:cNvPr id="4" name="Picture 3" descr="schwinn-electric-bik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81400"/>
            <a:ext cx="5943600" cy="2544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Clog Shoes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1"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The </a:t>
            </a:r>
            <a:r>
              <a:rPr lang="en-US" dirty="0" err="1" smtClean="0">
                <a:latin typeface="Blackmoor LET"/>
                <a:cs typeface="Blackmoor LET"/>
              </a:rPr>
              <a:t>dutch</a:t>
            </a:r>
            <a:r>
              <a:rPr lang="en-US" dirty="0" smtClean="0">
                <a:latin typeface="Blackmoor LET"/>
                <a:cs typeface="Blackmoor LET"/>
              </a:rPr>
              <a:t> use clog shoes to keep their feet clean and dry.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Some of the </a:t>
            </a:r>
            <a:r>
              <a:rPr lang="en-US" dirty="0" err="1" smtClean="0">
                <a:latin typeface="Blackmoor LET"/>
                <a:cs typeface="Blackmoor LET"/>
              </a:rPr>
              <a:t>dutch</a:t>
            </a:r>
            <a:r>
              <a:rPr lang="en-US" dirty="0" smtClean="0">
                <a:latin typeface="Blackmoor LET"/>
                <a:cs typeface="Blackmoor LET"/>
              </a:rPr>
              <a:t> think that clogs are comfortable.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The clog shoes are the most popular kind of shoes in the </a:t>
            </a:r>
            <a:r>
              <a:rPr lang="en-US" dirty="0" err="1" smtClean="0">
                <a:latin typeface="Blackmoor LET"/>
                <a:cs typeface="Blackmoor LET"/>
              </a:rPr>
              <a:t>netherlands</a:t>
            </a:r>
            <a:r>
              <a:rPr lang="en-US" dirty="0" smtClean="0">
                <a:latin typeface="Blackmoor LET"/>
                <a:cs typeface="Blackmoor LET"/>
              </a:rPr>
              <a:t>.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lackmoor LET"/>
                <a:cs typeface="Blackmoor LET"/>
              </a:rPr>
              <a:t>I </a:t>
            </a:r>
            <a:r>
              <a:rPr lang="en-US" dirty="0" err="1" smtClean="0">
                <a:latin typeface="Blackmoor LET"/>
                <a:cs typeface="Blackmoor LET"/>
              </a:rPr>
              <a:t>alwys</a:t>
            </a:r>
            <a:r>
              <a:rPr lang="en-US" dirty="0" smtClean="0">
                <a:latin typeface="Blackmoor LET"/>
                <a:cs typeface="Blackmoor LET"/>
              </a:rPr>
              <a:t> wanted to wear clogs</a:t>
            </a:r>
            <a:r>
              <a:rPr lang="en-US" dirty="0" smtClean="0">
                <a:latin typeface="Aristocrat LET"/>
                <a:cs typeface="Aristocrat LET"/>
              </a:rPr>
              <a:t>.  </a:t>
            </a:r>
            <a:r>
              <a:rPr lang="en-US" dirty="0" smtClean="0">
                <a:latin typeface="#헤드라인A"/>
                <a:ea typeface="#헤드라인A"/>
                <a:cs typeface="#헤드라인A"/>
              </a:rPr>
              <a:t> </a:t>
            </a:r>
            <a:r>
              <a:rPr lang="en-US" dirty="0" smtClean="0">
                <a:latin typeface="Aristocrat LET"/>
                <a:cs typeface="Aristocrat LET"/>
              </a:rPr>
              <a:t>  </a:t>
            </a:r>
            <a:endParaRPr lang="en-US" dirty="0">
              <a:latin typeface="Aristocrat LET"/>
              <a:cs typeface="Aristocrat LET"/>
            </a:endParaRPr>
          </a:p>
        </p:txBody>
      </p:sp>
      <p:pic>
        <p:nvPicPr>
          <p:cNvPr id="5" name="Picture 4" descr="SuperStock_1555R-160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200400"/>
            <a:ext cx="320040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Windmills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Windmills are like giant  fans.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Windmills have wooden wheels .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The </a:t>
            </a:r>
            <a:r>
              <a:rPr lang="en-US" dirty="0" err="1" smtClean="0">
                <a:latin typeface="Aristocrat LET"/>
                <a:cs typeface="Aristocrat LET"/>
              </a:rPr>
              <a:t>dutch</a:t>
            </a:r>
            <a:r>
              <a:rPr lang="en-US" dirty="0" smtClean="0">
                <a:latin typeface="Aristocrat LET"/>
                <a:cs typeface="Aristocrat LET"/>
              </a:rPr>
              <a:t>  use windmills to dry the land.</a:t>
            </a:r>
          </a:p>
          <a:p>
            <a:pPr lvl="1">
              <a:buNone/>
            </a:pPr>
            <a:r>
              <a:rPr lang="en-US" dirty="0" smtClean="0">
                <a:latin typeface="Aristocrat LET"/>
                <a:cs typeface="Aristocrat LET"/>
              </a:rPr>
              <a:t> 				</a:t>
            </a:r>
          </a:p>
          <a:p>
            <a:pPr lvl="1">
              <a:buNone/>
            </a:pPr>
            <a:r>
              <a:rPr lang="en-US" dirty="0" smtClean="0">
                <a:latin typeface="Aristocrat LET"/>
                <a:cs typeface="Aristocrat LET"/>
              </a:rPr>
              <a:t>	</a:t>
            </a:r>
          </a:p>
          <a:p>
            <a:pPr lvl="1">
              <a:buFont typeface="Wingdings" charset="2"/>
              <a:buChar char="v"/>
            </a:pPr>
            <a:endParaRPr lang="en-US" dirty="0" smtClean="0">
              <a:latin typeface="Aristocrat LET"/>
              <a:cs typeface="Aristocrat LET"/>
            </a:endParaRPr>
          </a:p>
          <a:p>
            <a:pPr lvl="1">
              <a:buNone/>
            </a:pPr>
            <a:endParaRPr lang="en-US" dirty="0" smtClean="0">
              <a:latin typeface="Aristocrat LET"/>
              <a:cs typeface="Aristocrat LET"/>
            </a:endParaRPr>
          </a:p>
          <a:p>
            <a:pPr lvl="1">
              <a:buFont typeface="Wingdings" charset="2"/>
              <a:buChar char="v"/>
            </a:pPr>
            <a:endParaRPr lang="en-US" dirty="0">
              <a:latin typeface="Aristocrat LET"/>
              <a:cs typeface="Aristocrat LET"/>
            </a:endParaRPr>
          </a:p>
        </p:txBody>
      </p:sp>
      <p:pic>
        <p:nvPicPr>
          <p:cNvPr id="4" name="Picture 3" descr="Dutch windmil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655638"/>
            <a:ext cx="3124200" cy="62023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Dikes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09800"/>
            <a:ext cx="4572000" cy="91440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 Dikes are used to protect the land.</a:t>
            </a:r>
          </a:p>
          <a:p>
            <a:pPr>
              <a:buFont typeface="Wingdings" charset="2"/>
              <a:buChar char="v"/>
            </a:pPr>
            <a:endParaRPr lang="en-US" dirty="0" smtClean="0">
              <a:latin typeface="Aristocrat LET"/>
              <a:cs typeface="Aristocrat LET"/>
            </a:endParaRPr>
          </a:p>
          <a:p>
            <a:endParaRPr lang="en-US" dirty="0"/>
          </a:p>
        </p:txBody>
      </p:sp>
      <p:pic>
        <p:nvPicPr>
          <p:cNvPr id="4" name="Picture 3" descr="dyke_netherla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038600"/>
            <a:ext cx="50292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ackmoor LET"/>
                <a:cs typeface="Blackmoor LET"/>
              </a:rPr>
              <a:t>Tulips</a:t>
            </a:r>
            <a:endParaRPr lang="en-US" dirty="0">
              <a:latin typeface="Blackmoor LET"/>
              <a:cs typeface="Blackmoor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Tulips are very popular in the </a:t>
            </a:r>
            <a:r>
              <a:rPr lang="en-US" dirty="0" err="1" smtClean="0">
                <a:latin typeface="Aristocrat LET"/>
                <a:cs typeface="Aristocrat LET"/>
              </a:rPr>
              <a:t>netherlands</a:t>
            </a:r>
            <a:r>
              <a:rPr lang="en-US" dirty="0" smtClean="0">
                <a:latin typeface="Aristocrat LET"/>
                <a:cs typeface="Aristocrat LET"/>
              </a:rPr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Tulips come in many colors.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Aristocrat LET"/>
                <a:cs typeface="Aristocrat LET"/>
              </a:rPr>
              <a:t>Tulips are beautiful. </a:t>
            </a:r>
          </a:p>
          <a:p>
            <a:pPr>
              <a:buFont typeface="Wingdings" charset="2"/>
              <a:buChar char="v"/>
            </a:pPr>
            <a:endParaRPr lang="en-US" dirty="0" smtClean="0">
              <a:latin typeface="Aristocrat LET"/>
              <a:cs typeface="Aristocrat LET"/>
            </a:endParaRPr>
          </a:p>
          <a:p>
            <a:pPr>
              <a:buNone/>
            </a:pPr>
            <a:r>
              <a:rPr lang="en-US" dirty="0" smtClean="0">
                <a:latin typeface="Aristocrat LET"/>
                <a:cs typeface="Aristocrat LET"/>
              </a:rPr>
              <a:t> </a:t>
            </a:r>
          </a:p>
          <a:p>
            <a:pPr>
              <a:buFont typeface="Wingdings" charset="2"/>
              <a:buChar char="v"/>
            </a:pPr>
            <a:endParaRPr lang="en-US" dirty="0">
              <a:latin typeface="Aristocrat LET"/>
              <a:cs typeface="Aristocrat LET"/>
            </a:endParaRPr>
          </a:p>
        </p:txBody>
      </p:sp>
      <p:pic>
        <p:nvPicPr>
          <p:cNvPr id="4" name="Picture 3" descr="holland-tulips-for-second-paragra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10000"/>
            <a:ext cx="4851400" cy="2851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265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The Lowlands   </vt:lpstr>
      <vt:lpstr>   Table of Content    </vt:lpstr>
      <vt:lpstr> Climate  </vt:lpstr>
      <vt:lpstr>Land</vt:lpstr>
      <vt:lpstr>Transportation</vt:lpstr>
      <vt:lpstr>Clog Shoes</vt:lpstr>
      <vt:lpstr>Windmills</vt:lpstr>
      <vt:lpstr>Dikes </vt:lpstr>
      <vt:lpstr>Tulips</vt:lpstr>
      <vt:lpstr>Food</vt:lpstr>
      <vt:lpstr>Slide 11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Lowlands   </dc:title>
  <dc:creator>NYCDOE Schools</dc:creator>
  <cp:lastModifiedBy>NYCDOE Schools</cp:lastModifiedBy>
  <cp:revision>88</cp:revision>
  <dcterms:created xsi:type="dcterms:W3CDTF">2009-05-15T17:37:58Z</dcterms:created>
  <dcterms:modified xsi:type="dcterms:W3CDTF">2009-05-15T17:47:10Z</dcterms:modified>
</cp:coreProperties>
</file>