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media/audio3.bin" ContentType="audio/unknown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media/audio4.bin" ContentType="audio/unknown"/>
  <Override PartName="/ppt/media/audio5.bin" ContentType="audio/unknown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media/audio7.bin" ContentType="audio/unknown"/>
  <Default Extension="bin" ContentType="application/vnd.openxmlformats-officedocument.presentationml.printerSettings"/>
  <Override PartName="/ppt/media/audio8.bin" ContentType="audio/unknown"/>
  <Default Extension="rels" ContentType="application/vnd.openxmlformats-package.relationships+xml"/>
  <Override PartName="/ppt/slides/slide9.xml" ContentType="application/vnd.openxmlformats-officedocument.presentationml.slide+xml"/>
  <Override PartName="/ppt/media/audio2.bin" ContentType="audio/unknown"/>
  <Override PartName="/ppt/media/audio6.bin" ContentType="audio/unknown"/>
  <Override PartName="/ppt/slides/slide6.xml" ContentType="application/vnd.openxmlformats-officedocument.presentationml.slide+xml"/>
  <Override PartName="/ppt/media/audio1.bin" ContentType="audio/unknown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2FFF"/>
    <a:srgbClr val="FF0000"/>
    <a:srgbClr val="37AFFF"/>
    <a:srgbClr val="FFDD00"/>
    <a:srgbClr val="A400FF"/>
    <a:srgbClr val="F8FF80"/>
    <a:srgbClr val="1700FF"/>
    <a:srgbClr val="FF3F6D"/>
    <a:srgbClr val="FF8D4F"/>
    <a:srgbClr val="3FFF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215" autoAdjust="0"/>
    <p:restoredTop sz="94758" autoAdjust="0"/>
  </p:normalViewPr>
  <p:slideViewPr>
    <p:cSldViewPr snapToObjects="1" showGuides="1">
      <p:cViewPr varScale="1">
        <p:scale>
          <a:sx n="82" d="100"/>
          <a:sy n="82" d="100"/>
        </p:scale>
        <p:origin x="-11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randomBar/>
    <p:sndAc>
      <p:stSnd loop="1">
        <p:snd r:embed="rId1" name="Explosion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randomBar/>
    <p:sndAc>
      <p:stSnd loop="1">
        <p:snd r:embed="rId1" name="Explosion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randomBar/>
    <p:sndAc>
      <p:stSnd loop="1">
        <p:snd r:embed="rId1" name="Explosion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randomBar/>
    <p:sndAc>
      <p:stSnd loop="1">
        <p:snd r:embed="rId1" name="Explosion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randomBar/>
    <p:sndAc>
      <p:stSnd loop="1">
        <p:snd r:embed="rId1" name="Explosion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randomBar/>
    <p:sndAc>
      <p:stSnd loop="1">
        <p:snd r:embed="rId1" name="Explosion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randomBar/>
    <p:sndAc>
      <p:stSnd loop="1">
        <p:snd r:embed="rId1" name="Explosion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randomBar/>
    <p:sndAc>
      <p:stSnd loop="1">
        <p:snd r:embed="rId1" name="Explosion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randomBar/>
    <p:sndAc>
      <p:stSnd loop="1">
        <p:snd r:embed="rId1" name="Explosion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randomBar/>
    <p:sndAc>
      <p:stSnd loop="1">
        <p:snd r:embed="rId1" name="Explosion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randomBar/>
    <p:sndAc>
      <p:stSnd loop="1">
        <p:snd r:embed="rId1" name="Explosion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83D7-9A78-AD44-A7BA-4D980830CEE6}" type="datetimeFigureOut">
              <a:rPr lang="en-US" smtClean="0"/>
              <a:pPr/>
              <a:t>5/15/09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8AFF-5BE2-6F40-87D6-60148D66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 spd="slow" advTm="0">
    <p:randomBar/>
    <p:sndAc>
      <p:stSnd loop="1">
        <p:snd r:embed="rId13" name="Explosion"/>
      </p:stSnd>
    </p:sndAc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bin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bin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df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8.bin"/><Relationship Id="rId3" Type="http://schemas.openxmlformats.org/officeDocument/2006/relationships/image" Target="../media/image7.jpe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video" Target="file://localhost/Users/admin/Pictures/Photo%20Booth/Photo%2073.jpg" TargetMode="External"/><Relationship Id="rId2" Type="http://schemas.openxmlformats.org/officeDocument/2006/relationships/slideLayout" Target="../slideLayouts/slideLayout2.xml"/><Relationship Id="rId3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/>
            </a:gs>
            <a:gs pos="100000">
              <a:prstClr val="white"/>
            </a:gs>
            <a:gs pos="50000">
              <a:srgbClr val="FFFF00"/>
            </a:gs>
            <a:gs pos="75000">
              <a:srgbClr val="1700FF"/>
            </a:gs>
            <a:gs pos="99000">
              <a:srgbClr val="66006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Nederland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 Brandon  Sanders</a:t>
            </a:r>
            <a:endParaRPr lang="en-US" dirty="0"/>
          </a:p>
        </p:txBody>
      </p:sp>
    </p:spTree>
  </p:cSld>
  <p:clrMapOvr>
    <a:masterClrMapping/>
  </p:clrMapOvr>
  <p:transition spd="slow" advTm="0">
    <p:randomBar/>
    <p:sndAc>
      <p:stSnd loop="1">
        <p:snd r:embed="rId2" name="Plane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Table  of  contents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17638"/>
            <a:ext cx="929640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Windmills                                                            </a:t>
            </a:r>
          </a:p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clogs</a:t>
            </a:r>
          </a:p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dikes</a:t>
            </a:r>
          </a:p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lands</a:t>
            </a:r>
          </a:p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flag                            </a:t>
            </a:r>
          </a:p>
        </p:txBody>
      </p:sp>
    </p:spTree>
  </p:cSld>
  <p:clrMapOvr>
    <a:masterClrMapping/>
  </p:clrMapOvr>
  <p:transition spd="slow" advTm="0">
    <p:randomBar/>
    <p:sndAc>
      <p:stSnd>
        <p:snd r:embed="rId2" name="Bongo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windmills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Windmills    drain  the  water  in  the  lowland</a:t>
            </a:r>
          </a:p>
          <a:p>
            <a:pPr>
              <a:buNone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Called  the 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netherlands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 advTm="0">
    <p:randomBar/>
    <p:sndAc>
      <p:stSnd loop="1">
        <p:snd r:embed="rId2" name="Bubbles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clogs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Clogs  are  what  the  </a:t>
            </a:r>
            <a:r>
              <a:rPr lang="en-US" sz="4800" b="1" i="1" u="sng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dutch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en-US" sz="6600" i="1" u="sng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wear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in</a:t>
            </a:r>
          </a:p>
          <a:p>
            <a:pPr>
              <a:buNone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There </a:t>
            </a:r>
            <a:r>
              <a:rPr lang="en-US" sz="7200" b="1" i="1" u="sng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lowland</a:t>
            </a:r>
            <a:endParaRPr lang="en-US" b="1" i="1" u="sng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0">
    <p:randomBar/>
    <p:sndAc>
      <p:stSnd loop="1">
        <p:snd r:embed="rId2" name="Explosion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 </a:t>
            </a:r>
            <a:r>
              <a:rPr lang="en-US" dirty="0" err="1" smtClean="0"/>
              <a:t>dutch</a:t>
            </a:r>
            <a:r>
              <a:rPr lang="en-US" dirty="0" smtClean="0"/>
              <a:t>  built  dikes  to  stop  floods</a:t>
            </a:r>
            <a:endParaRPr lang="en-US" dirty="0"/>
          </a:p>
        </p:txBody>
      </p:sp>
    </p:spTree>
  </p:cSld>
  <p:clrMapOvr>
    <a:masterClrMapping/>
  </p:clrMapOvr>
  <p:transition spd="slow" advTm="0">
    <p:randomBar/>
    <p:sndAc>
      <p:stSnd loop="1">
        <p:snd r:embed="rId2" name="Click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 </a:t>
            </a:r>
            <a:r>
              <a:rPr lang="en-US" dirty="0" err="1" smtClean="0"/>
              <a:t>dutch</a:t>
            </a:r>
            <a:r>
              <a:rPr lang="en-US" dirty="0" smtClean="0"/>
              <a:t>  has  a  lowland</a:t>
            </a:r>
            <a:endParaRPr lang="en-US" dirty="0"/>
          </a:p>
        </p:txBody>
      </p:sp>
    </p:spTree>
  </p:cSld>
  <p:clrMapOvr>
    <a:masterClrMapping/>
  </p:clrMapOvr>
  <p:transition spd="slow" advTm="0">
    <p:randomBar/>
    <p:sndAc>
      <p:stSnd>
        <p:snd r:embed="rId2" name="Breaking Glass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 </a:t>
            </a:r>
            <a:r>
              <a:rPr lang="en-US" dirty="0" err="1" smtClean="0"/>
              <a:t>dutchs</a:t>
            </a:r>
            <a:r>
              <a:rPr lang="en-US" dirty="0" smtClean="0"/>
              <a:t>  flag  is  </a:t>
            </a:r>
            <a:r>
              <a:rPr lang="en-US" dirty="0" err="1" smtClean="0"/>
              <a:t>red,white,and</a:t>
            </a:r>
            <a:r>
              <a:rPr lang="en-US" dirty="0" smtClean="0"/>
              <a:t>  blue.</a:t>
            </a:r>
            <a:endParaRPr lang="en-US" dirty="0"/>
          </a:p>
        </p:txBody>
      </p:sp>
    </p:spTree>
  </p:cSld>
  <p:clrMapOvr>
    <a:masterClrMapping/>
  </p:clrMapOvr>
  <p:transition spd="slow" advTm="0">
    <p:randomBar/>
    <p:sndAc>
      <p:stSnd>
        <p:snd r:embed="rId2" name="Fly Out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444" dirty="0" smtClean="0"/>
              <a:t>THE</a:t>
            </a:r>
            <a:r>
              <a:rPr lang="en-US" dirty="0" smtClean="0"/>
              <a:t>  </a:t>
            </a:r>
            <a:r>
              <a:rPr lang="en-US" sz="18444" dirty="0" smtClean="0"/>
              <a:t>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587750" y="3107531"/>
            <a:ext cx="1968500" cy="1511300"/>
          </a:xfrm>
        </p:spPr>
      </p:pic>
    </p:spTree>
  </p:cSld>
  <p:clrMapOvr>
    <a:masterClrMapping/>
  </p:clrMapOvr>
  <p:transition spd="slow" advTm="7000">
    <p:randomBar/>
    <p:sndAc>
      <p:stSnd>
        <p:snd r:embed="rId2" name="Crowd Laugh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NETHERLANDS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COM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hoto 73.jpg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" y="1143000"/>
            <a:ext cx="9144000" cy="5715000"/>
          </a:xfrm>
        </p:spPr>
      </p:pic>
    </p:spTree>
  </p:cSld>
  <p:clrMapOvr>
    <a:masterClrMapping/>
  </p:clrMapOvr>
  <p:transition spd="slow" advTm="0">
    <p:randomBar/>
    <p:sndAc>
      <p:stSnd loop="1"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70</Words>
  <Application>Microsoft Macintosh PowerPoint</Application>
  <PresentationFormat>On-screen Show (4:3)</PresentationFormat>
  <Paragraphs>22</Paragraphs>
  <Slides>9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Nederland</vt:lpstr>
      <vt:lpstr>Table  of  contents</vt:lpstr>
      <vt:lpstr>windmills</vt:lpstr>
      <vt:lpstr>clogs</vt:lpstr>
      <vt:lpstr>Dikes</vt:lpstr>
      <vt:lpstr>lands</vt:lpstr>
      <vt:lpstr>flag</vt:lpstr>
      <vt:lpstr>THE  END</vt:lpstr>
      <vt:lpstr>GO  TO  NETHERLANDS.COM</vt:lpstr>
    </vt:vector>
  </TitlesOfParts>
  <Company/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Nederland</dc:title>
  <dc:creator>NYCDOE Schools</dc:creator>
  <cp:lastModifiedBy>NYCDOE Schools</cp:lastModifiedBy>
  <cp:revision>33</cp:revision>
  <dcterms:created xsi:type="dcterms:W3CDTF">2009-05-15T17:38:14Z</dcterms:created>
  <dcterms:modified xsi:type="dcterms:W3CDTF">2009-05-15T17:51:27Z</dcterms:modified>
</cp:coreProperties>
</file>