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Override PartName="/ppt/slides/slide6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CC2215"/>
    <a:srgbClr val="1F28A9"/>
    <a:srgbClr val="02BC5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94" autoAdjust="0"/>
    <p:restoredTop sz="94692" autoAdjust="0"/>
  </p:normalViewPr>
  <p:slideViewPr>
    <p:cSldViewPr snapToObjects="1">
      <p:cViewPr varScale="1">
        <p:scale>
          <a:sx n="93" d="100"/>
          <a:sy n="93" d="100"/>
        </p:scale>
        <p:origin x="-78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tableStyles" Target="tableStyles.xml"/><Relationship Id="rId4" Type="http://schemas.openxmlformats.org/officeDocument/2006/relationships/slide" Target="slides/slide3.xml"/><Relationship Id="rId7" Type="http://schemas.openxmlformats.org/officeDocument/2006/relationships/slide" Target="slides/slide6.xml"/><Relationship Id="rId1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0" Type="http://schemas.openxmlformats.org/officeDocument/2006/relationships/printerSettings" Target="printerSettings/printerSettings1.bin"/><Relationship Id="rId5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0C5CDC-B312-9449-ACF7-FBB94C5BA1D6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EAAC9E-AFF8-494D-9EEC-41286ABD895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EAAC9E-AFF8-494D-9EEC-41286ABD8959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/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/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gradFill flip="none" rotWithShape="1">
          <a:gsLst>
            <a:gs pos="31000">
              <a:srgbClr val="02BC53"/>
            </a:gs>
            <a:gs pos="54000">
              <a:srgbClr val="CC2215"/>
            </a:gs>
            <a:gs pos="77000">
              <a:srgbClr val="1F28A9"/>
            </a:gs>
            <a:gs pos="14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fld id="{AAC28A70-C268-0044-ADF0-4B9F1999F4B3}" type="datetimeFigureOut">
              <a:rPr lang="en-US" smtClean="0"/>
              <a:pPr/>
              <a:t>5/10/10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0AC59CE3-8967-2347-A0EF-3AA9A238C69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6.jpeg"/><Relationship Id="rId5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"/>
            <a:ext cx="7772400" cy="1524000"/>
          </a:xfrm>
        </p:spPr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/>
              <a:t>Nile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76400"/>
            <a:ext cx="7010400" cy="533400"/>
          </a:xfrm>
        </p:spPr>
        <p:txBody>
          <a:bodyPr>
            <a:noAutofit/>
          </a:bodyPr>
          <a:lstStyle/>
          <a:p>
            <a:r>
              <a:rPr lang="en-US" sz="3200" dirty="0" smtClean="0"/>
              <a:t>By:  Yvens Fegond		 </a:t>
            </a:r>
            <a:endParaRPr lang="en-US" sz="3200" dirty="0"/>
          </a:p>
        </p:txBody>
      </p:sp>
      <p:pic>
        <p:nvPicPr>
          <p:cNvPr id="4" name="Picture 3" descr="the-nil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5000" y="2460625"/>
            <a:ext cx="5273335" cy="395020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706902" y="5121274"/>
            <a:ext cx="6684498" cy="1127125"/>
          </a:xfrm>
        </p:spPr>
        <p:txBody>
          <a:bodyPr/>
          <a:lstStyle/>
          <a:p>
            <a:r>
              <a:rPr lang="en-US" dirty="0" smtClean="0"/>
              <a:t>Some time when the sun is going down the Nile change into a red, orange, and pink color. 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beautiful Nile</a:t>
            </a:r>
            <a:endParaRPr lang="en-US" dirty="0"/>
          </a:p>
        </p:txBody>
      </p:sp>
      <p:pic>
        <p:nvPicPr>
          <p:cNvPr id="4" name="Content Placeholder 3" descr="il-tramonto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143000" y="1289304"/>
            <a:ext cx="6451600" cy="3490912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how the Nile look like in daytime. It look sunny and colorful.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Around the Nile</a:t>
            </a:r>
            <a:endParaRPr lang="en-US" dirty="0"/>
          </a:p>
        </p:txBody>
      </p:sp>
      <p:pic>
        <p:nvPicPr>
          <p:cNvPr id="4" name="Content Placeholder 3" descr="panoramica-dal-pontile.jp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706902" y="2667000"/>
            <a:ext cx="6985000" cy="24003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1066800" y="3848100"/>
            <a:ext cx="6989298" cy="533400"/>
          </a:xfrm>
        </p:spPr>
        <p:txBody>
          <a:bodyPr/>
          <a:lstStyle/>
          <a:p>
            <a:r>
              <a:rPr lang="en-US" dirty="0" smtClean="0"/>
              <a:t>The Nile change into a yellow color when the sun is next to it.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Sunset at the Nile</a:t>
            </a:r>
            <a:endParaRPr lang="en-US" dirty="0"/>
          </a:p>
        </p:txBody>
      </p:sp>
      <p:pic>
        <p:nvPicPr>
          <p:cNvPr id="4" name="Content Placeholder 3" descr="images-2.jpeg"/>
          <p:cNvPicPr>
            <a:picLocks noGrp="1" noChangeAspect="1"/>
          </p:cNvPicPr>
          <p:nvPr>
            <p:ph idx="4294967295"/>
          </p:nvPr>
        </p:nvPicPr>
        <p:blipFill>
          <a:blip r:embed="rId2">
            <a:alphaModFix/>
            <a:lum bright="10000" contrast="8000"/>
          </a:blip>
          <a:stretch>
            <a:fillRect/>
          </a:stretch>
        </p:blipFill>
        <p:spPr>
          <a:xfrm>
            <a:off x="706902" y="4495800"/>
            <a:ext cx="8156448" cy="1981200"/>
          </a:xfr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Here are  </a:t>
            </a:r>
            <a:r>
              <a:rPr lang="en-US" smtClean="0"/>
              <a:t>some</a:t>
            </a:r>
            <a:r>
              <a:rPr lang="en-US" smtClean="0"/>
              <a:t> maps </a:t>
            </a:r>
            <a:r>
              <a:rPr lang="en-US" smtClean="0"/>
              <a:t>of </a:t>
            </a:r>
            <a:r>
              <a:rPr lang="en-US" smtClean="0"/>
              <a:t>Egypt. 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Egypt map</a:t>
            </a:r>
            <a:endParaRPr lang="en-US" dirty="0"/>
          </a:p>
        </p:txBody>
      </p:sp>
      <p:pic>
        <p:nvPicPr>
          <p:cNvPr id="4" name="Content Placeholder 3" descr="images.jpeg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609600" y="2819400"/>
            <a:ext cx="2590800" cy="3530600"/>
          </a:xfrm>
        </p:spPr>
      </p:pic>
      <p:sp>
        <p:nvSpPr>
          <p:cNvPr id="10" name="Rectangle 9"/>
          <p:cNvSpPr/>
          <p:nvPr/>
        </p:nvSpPr>
        <p:spPr>
          <a:xfrm>
            <a:off x="4578350" y="-602287"/>
            <a:ext cx="228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 smtClean="0"/>
          </a:p>
        </p:txBody>
      </p:sp>
      <p:pic>
        <p:nvPicPr>
          <p:cNvPr id="11" name="Picture 10" descr="images-5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3578860"/>
            <a:ext cx="2209800" cy="2136140"/>
          </a:xfrm>
          <a:prstGeom prst="rect">
            <a:avLst/>
          </a:prstGeom>
        </p:spPr>
      </p:pic>
      <p:pic>
        <p:nvPicPr>
          <p:cNvPr id="12" name="Picture 11" descr="images-4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62400" y="3124200"/>
            <a:ext cx="1534404" cy="28194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200" dirty="0" smtClean="0"/>
              <a:t>This is the url I got my pictures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Internet resources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1600" y="2971800"/>
            <a:ext cx="711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gle.com/images?um=1&amp;hl=en&amp;safe=active&amp;client=safari&amp;rls=en-us&amp;tbs=isch:1&amp;q=nile+pictures&amp;sa=N&amp;start=18&amp;ndsp=18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2743200" y="5166545"/>
            <a:ext cx="637149" cy="169145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706902" y="2423345"/>
            <a:ext cx="8156448" cy="777240"/>
          </a:xfrm>
        </p:spPr>
        <p:txBody>
          <a:bodyPr/>
          <a:lstStyle/>
          <a:p>
            <a:r>
              <a:rPr lang="en-US" sz="4800" dirty="0" smtClean="0"/>
              <a:t>			The End</a:t>
            </a:r>
            <a:endParaRPr lang="en-US" sz="48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Metro.thmx</Template>
  <TotalTime>248</TotalTime>
  <Words>147</Words>
  <Application>Microsoft Macintosh PowerPoint</Application>
  <PresentationFormat>On-screen Show (4:3)</PresentationFormat>
  <Paragraphs>15</Paragraphs>
  <Slides>7</Slides>
  <Notes>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Metro</vt:lpstr>
      <vt:lpstr>the Nile</vt:lpstr>
      <vt:lpstr>The beautiful Nile</vt:lpstr>
      <vt:lpstr>Around the Nile</vt:lpstr>
      <vt:lpstr>Sunset at the Nile</vt:lpstr>
      <vt:lpstr>Egypt map</vt:lpstr>
      <vt:lpstr>Internet resources</vt:lpstr>
      <vt:lpstr>   The End</vt:lpstr>
    </vt:vector>
  </TitlesOfParts>
  <Company/>
  <LinksUpToDate>false</LinksUpToDate>
  <SharedDoc>false</SharedDoc>
  <HyperlinksChanged>false</HyperlinksChanged>
  <AppVersion>12.0001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Felucca on the Nile</dc:title>
  <dc:creator>NYCDOE Schools</dc:creator>
  <cp:lastModifiedBy>NYCDOE Schools</cp:lastModifiedBy>
  <cp:revision>30</cp:revision>
  <dcterms:created xsi:type="dcterms:W3CDTF">2010-05-10T14:15:45Z</dcterms:created>
  <dcterms:modified xsi:type="dcterms:W3CDTF">2010-05-10T14:48:35Z</dcterms:modified>
</cp:coreProperties>
</file>