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4450" autoAdjust="0"/>
    <p:restoredTop sz="94590" autoAdjust="0"/>
  </p:normalViewPr>
  <p:slideViewPr>
    <p:cSldViewPr snapToObjects="1">
      <p:cViewPr varScale="1">
        <p:scale>
          <a:sx n="80" d="100"/>
          <a:sy n="80" d="100"/>
        </p:scale>
        <p:origin x="-12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02457-48D1-2D4E-971E-95DCE9E46B09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6AAD4-3216-5740-BE68-F137009FB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C6AAD4-3216-5740-BE68-F137009FBC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CCBB7CB-D483-6C4B-AFF9-E29083ADC8F1}" type="datetimeFigureOut">
              <a:rPr lang="en-US" smtClean="0"/>
              <a:pPr/>
              <a:t>5/3/10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D36121F6-EF3F-0A4E-B93B-9E2ECA602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Relationship Id="rId6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4" y="1728400"/>
            <a:ext cx="8229600" cy="1647408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Samia</a:t>
            </a:r>
            <a:r>
              <a:rPr lang="en-US" u="sng" dirty="0" smtClean="0"/>
              <a:t> </a:t>
            </a:r>
            <a:r>
              <a:rPr lang="en-US" u="sng" dirty="0" err="1" smtClean="0"/>
              <a:t>Gamal</a:t>
            </a:r>
            <a:r>
              <a:rPr lang="en-US" u="sng" dirty="0" smtClean="0"/>
              <a:t> famous Belly Dancer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By Sharleen Pasha</a:t>
            </a:r>
            <a:endParaRPr lang="en-US" dirty="0"/>
          </a:p>
        </p:txBody>
      </p:sp>
      <p:pic>
        <p:nvPicPr>
          <p:cNvPr id="4" name="Picture 3" descr="samia_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0"/>
            <a:ext cx="2209800" cy="1728400"/>
          </a:xfrm>
          <a:prstGeom prst="rect">
            <a:avLst/>
          </a:prstGeom>
        </p:spPr>
      </p:pic>
      <p:pic>
        <p:nvPicPr>
          <p:cNvPr id="5" name="Picture 4" descr="samia_gama_c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0"/>
            <a:ext cx="1752599" cy="1831985"/>
          </a:xfrm>
          <a:prstGeom prst="rect">
            <a:avLst/>
          </a:prstGeom>
        </p:spPr>
      </p:pic>
      <p:pic>
        <p:nvPicPr>
          <p:cNvPr id="7" name="Picture 6" descr="Samia_Gama-Ahibbak_Anta_194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6485222" y="3032221"/>
            <a:ext cx="2574356" cy="3825779"/>
          </a:xfrm>
          <a:prstGeom prst="rect">
            <a:avLst/>
          </a:prstGeom>
        </p:spPr>
      </p:pic>
      <p:pic>
        <p:nvPicPr>
          <p:cNvPr id="8" name="Picture 7" descr="samia_clip_image00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44" y="3171408"/>
            <a:ext cx="1324755" cy="3686592"/>
          </a:xfrm>
          <a:prstGeom prst="rect">
            <a:avLst/>
          </a:prstGeom>
        </p:spPr>
      </p:pic>
      <p:pic>
        <p:nvPicPr>
          <p:cNvPr id="9" name="Picture 8" descr="Samia-gama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9836" y="4533144"/>
            <a:ext cx="3099808" cy="2324856"/>
          </a:xfrm>
          <a:prstGeom prst="rect">
            <a:avLst/>
          </a:prstGeom>
        </p:spPr>
      </p:pic>
      <p:pic>
        <p:nvPicPr>
          <p:cNvPr id="11" name="Picture 10" descr="samia-begin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71601" y="4102302"/>
            <a:ext cx="2098236" cy="27556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32677" y="2967335"/>
            <a:ext cx="184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is a famous Egyptian Belly dancer.	</a:t>
            </a:r>
          </a:p>
          <a:p>
            <a:r>
              <a:rPr lang="en-US" dirty="0" smtClean="0"/>
              <a:t>Born 1922 – Died 1994</a:t>
            </a:r>
          </a:p>
          <a:p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birthday is in February 22, 1992 </a:t>
            </a:r>
          </a:p>
          <a:p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grew up in </a:t>
            </a:r>
            <a:r>
              <a:rPr lang="en-US" dirty="0" err="1" smtClean="0"/>
              <a:t>Bani</a:t>
            </a:r>
            <a:r>
              <a:rPr lang="en-US" dirty="0" smtClean="0"/>
              <a:t>, Egypt </a:t>
            </a:r>
          </a:p>
          <a:p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was 72 years 9 Months 4 days old when died.</a:t>
            </a:r>
          </a:p>
          <a:p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belly danced for 11 year </a:t>
            </a:r>
          </a:p>
          <a:p>
            <a:pPr lvl="8"/>
            <a:r>
              <a:rPr lang="en-US" dirty="0" smtClean="0"/>
              <a:t>Belly danced for 11 years																						 									</a:t>
            </a:r>
            <a:endParaRPr lang="en-US" dirty="0"/>
          </a:p>
        </p:txBody>
      </p:sp>
      <p:pic>
        <p:nvPicPr>
          <p:cNvPr id="4" name="Picture 3" descr="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00" y="4743450"/>
            <a:ext cx="2819400" cy="21145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</a:t>
            </a:r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become a Star!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belly danced because she loved it since she was a child. She was the star of the 1950’s . She started of small but began doing very big. The dance she did is </a:t>
            </a:r>
            <a:r>
              <a:rPr lang="en-US" dirty="0" err="1" smtClean="0"/>
              <a:t>westren</a:t>
            </a:r>
            <a:r>
              <a:rPr lang="en-US" dirty="0" smtClean="0"/>
              <a:t> dance. </a:t>
            </a:r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loved dancing  it was her hobby she then became famous. That is how </a:t>
            </a:r>
            <a:r>
              <a:rPr lang="en-US" dirty="0" err="1" smtClean="0"/>
              <a:t>Samia</a:t>
            </a:r>
            <a:r>
              <a:rPr lang="en-US" dirty="0" smtClean="0"/>
              <a:t> </a:t>
            </a:r>
            <a:r>
              <a:rPr lang="en-US" dirty="0" err="1" smtClean="0"/>
              <a:t>Gamal</a:t>
            </a:r>
            <a:r>
              <a:rPr lang="en-US" dirty="0" smtClean="0"/>
              <a:t> become a star.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Samia’s</a:t>
            </a:r>
            <a:r>
              <a:rPr lang="en-US" dirty="0" smtClean="0"/>
              <a:t> first time dancing</a:t>
            </a:r>
            <a:endParaRPr lang="en-US" dirty="0"/>
          </a:p>
        </p:txBody>
      </p:sp>
      <p:pic>
        <p:nvPicPr>
          <p:cNvPr id="4" name="Content Placeholder 3" descr="SamiaGam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1417638"/>
            <a:ext cx="2777531" cy="48307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28" y="1828800"/>
            <a:ext cx="8229600" cy="47091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WWW. Google . Com</a:t>
            </a:r>
          </a:p>
          <a:p>
            <a:pPr>
              <a:buNone/>
            </a:pPr>
            <a:r>
              <a:rPr lang="en-US" dirty="0" err="1" smtClean="0"/>
              <a:t>En.Wikipedia</a:t>
            </a:r>
            <a:r>
              <a:rPr lang="en-US" dirty="0" smtClean="0"/>
              <a:t> . Org</a:t>
            </a:r>
          </a:p>
          <a:p>
            <a:pPr>
              <a:buNone/>
            </a:pPr>
            <a:r>
              <a:rPr lang="en-US" dirty="0" smtClean="0"/>
              <a:t>WWW. </a:t>
            </a:r>
            <a:r>
              <a:rPr lang="en-US" dirty="0" err="1" smtClean="0"/>
              <a:t>Zaranzouk</a:t>
            </a:r>
            <a:r>
              <a:rPr lang="en-US" dirty="0" smtClean="0"/>
              <a:t> . </a:t>
            </a:r>
            <a:r>
              <a:rPr lang="en-US" dirty="0" err="1" smtClean="0"/>
              <a:t>couk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WWW. </a:t>
            </a:r>
            <a:r>
              <a:rPr lang="en-US" dirty="0" err="1" smtClean="0"/>
              <a:t>Trueknowleg</a:t>
            </a:r>
            <a:r>
              <a:rPr lang="en-US" dirty="0" smtClean="0"/>
              <a:t> . com</a:t>
            </a:r>
            <a:endParaRPr lang="en-US" dirty="0"/>
          </a:p>
        </p:txBody>
      </p:sp>
      <p:pic>
        <p:nvPicPr>
          <p:cNvPr id="4" name="Picture 3" descr="fa2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417638"/>
            <a:ext cx="2917528" cy="4891722"/>
          </a:xfrm>
          <a:prstGeom prst="rect">
            <a:avLst/>
          </a:prstGeom>
        </p:spPr>
      </p:pic>
      <p:pic>
        <p:nvPicPr>
          <p:cNvPr id="5" name="Picture 4" descr="0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8" y="4457700"/>
            <a:ext cx="4245272" cy="2098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151</TotalTime>
  <Words>199</Words>
  <Application>Microsoft Macintosh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Forte</vt:lpstr>
      <vt:lpstr>Samia Gamal famous Belly Dancer</vt:lpstr>
      <vt:lpstr>Samia Gamal  </vt:lpstr>
      <vt:lpstr>How did Samia Gamal become a Star!</vt:lpstr>
      <vt:lpstr>Samia’s first time dancing</vt:lpstr>
      <vt:lpstr>Internet Resources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Samia Gamal famous Belly Dancer</dc:title>
  <dc:creator>NYCDOE Schools</dc:creator>
  <cp:lastModifiedBy>NYCDOE Schools</cp:lastModifiedBy>
  <cp:revision>18</cp:revision>
  <dcterms:created xsi:type="dcterms:W3CDTF">2010-05-03T14:33:40Z</dcterms:created>
  <dcterms:modified xsi:type="dcterms:W3CDTF">2010-05-03T14:41:03Z</dcterms:modified>
</cp:coreProperties>
</file>