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BE842A-78AE-A14B-85CB-BC585C917DB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842A-78AE-A14B-85CB-BC585C917DB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51E0-357B-9C44-89B1-9FAA960AF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842A-78AE-A14B-85CB-BC585C917DB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51E0-357B-9C44-89B1-9FAA960AF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BE842A-78AE-A14B-85CB-BC585C917DB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9351E0-357B-9C44-89B1-9FAA960AF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BE842A-78AE-A14B-85CB-BC585C917DB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9351E0-357B-9C44-89B1-9FAA960AF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842A-78AE-A14B-85CB-BC585C917DB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51E0-357B-9C44-89B1-9FAA960AF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842A-78AE-A14B-85CB-BC585C917DB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51E0-357B-9C44-89B1-9FAA960AF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BE842A-78AE-A14B-85CB-BC585C917DB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9351E0-357B-9C44-89B1-9FAA960AF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842A-78AE-A14B-85CB-BC585C917DB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51E0-357B-9C44-89B1-9FAA960AF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BE842A-78AE-A14B-85CB-BC585C917DB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9351E0-357B-9C44-89B1-9FAA960AF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BE842A-78AE-A14B-85CB-BC585C917DB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9351E0-357B-9C44-89B1-9FAA960AF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BE842A-78AE-A14B-85CB-BC585C917DB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9351E0-357B-9C44-89B1-9FAA960AF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hyperlink" Target="http://en.wikipedia.org/wiki/Sphin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haraoh" TargetMode="External"/><Relationship Id="rId3" Type="http://schemas.openxmlformats.org/officeDocument/2006/relationships/hyperlink" Target="http://en.wikipedia.org/wiki/Pyram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pharaohs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Jalyn</a:t>
            </a:r>
            <a:r>
              <a:rPr lang="en-US" dirty="0" smtClean="0"/>
              <a:t> Rose 5-304</a:t>
            </a:r>
            <a:endParaRPr lang="en-US" dirty="0"/>
          </a:p>
        </p:txBody>
      </p:sp>
      <p:pic>
        <p:nvPicPr>
          <p:cNvPr id="4" name="Content Placeholder 3" descr="220px-Pharaoh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501297"/>
            <a:ext cx="2511001" cy="487362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1143000"/>
          </a:xfrm>
        </p:spPr>
        <p:txBody>
          <a:bodyPr/>
          <a:lstStyle/>
          <a:p>
            <a:r>
              <a:rPr lang="en-US" dirty="0" smtClean="0"/>
              <a:t>pharaohs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role of the Pharaohs were to help the Egyptians stay under control.</a:t>
            </a:r>
          </a:p>
          <a:p>
            <a:r>
              <a:rPr lang="en-US" dirty="0" smtClean="0"/>
              <a:t>The pharaoh that ruled Egypt the longest was  Ramses II.</a:t>
            </a:r>
          </a:p>
          <a:p>
            <a:r>
              <a:rPr lang="en-US" dirty="0" smtClean="0"/>
              <a:t>The pharaohs of Egypt were the king of the kingdoms.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Pyramids of Egypt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pyramids of Egypt were protected by the sphinx’s.</a:t>
            </a:r>
          </a:p>
          <a:p>
            <a:r>
              <a:rPr lang="en-US" dirty="0" smtClean="0"/>
              <a:t>Inside the pyramids of Egypt were tombs.</a:t>
            </a:r>
          </a:p>
          <a:p>
            <a:r>
              <a:rPr lang="en-US" dirty="0" smtClean="0"/>
              <a:t>Tombs were where the Egyptian pharaohs </a:t>
            </a:r>
            <a:r>
              <a:rPr lang="en-US" smtClean="0"/>
              <a:t>were put when </a:t>
            </a:r>
            <a:r>
              <a:rPr lang="en-US" dirty="0" smtClean="0"/>
              <a:t>they died 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220px-01_khafre_nor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800" y="4378452"/>
            <a:ext cx="2794000" cy="20955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850147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8344" y="152400"/>
            <a:ext cx="1492912" cy="40818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inside of tombs?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Inside of a tomb is a mummified pharaohs</a:t>
            </a:r>
          </a:p>
          <a:p>
            <a:r>
              <a:rPr lang="en-US" dirty="0" smtClean="0"/>
              <a:t>The first thing to do when you mummified a pharaoh is the take out all of the internal organs.</a:t>
            </a:r>
          </a:p>
          <a:p>
            <a:r>
              <a:rPr lang="en-US" dirty="0" smtClean="0"/>
              <a:t>It takes up to 70 days for a pharaoh to get mummified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sphinks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Spinks were in Egypt to protect the pyramid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sphinks</a:t>
            </a:r>
            <a:r>
              <a:rPr lang="en-US" dirty="0" smtClean="0"/>
              <a:t> had a lion body and a pharaohs head.</a:t>
            </a:r>
            <a:endParaRPr lang="en-US" dirty="0"/>
          </a:p>
        </p:txBody>
      </p:sp>
      <p:pic>
        <p:nvPicPr>
          <p:cNvPr id="4" name="Picture 3" descr="images-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115052"/>
            <a:ext cx="1816100" cy="1358900"/>
          </a:xfrm>
          <a:prstGeom prst="rect">
            <a:avLst/>
          </a:prstGeom>
        </p:spPr>
      </p:pic>
      <p:pic>
        <p:nvPicPr>
          <p:cNvPr id="5" name="Picture 4" descr="250px-Sphinx_of_Hetepheres_II_-_fourth_dynasty_of_Egyp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800" y="4099052"/>
            <a:ext cx="3175000" cy="23749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biblogrofy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Biblogrofy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0" y="2286000"/>
            <a:ext cx="38148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en.wikipedia.org/wiki/Ph#119CA1</a:t>
            </a:r>
            <a:endParaRPr lang="en-US" dirty="0">
              <a:hlinkClick r:id="rId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059668"/>
            <a:ext cx="3797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hlinkClick r:id="rId3"/>
              </a:rPr>
              <a:t>en.wikipedia.org/wiki/Py#119CC0</a:t>
            </a:r>
            <a:endParaRPr lang="en-US">
              <a:hlinkClick r:id="rId3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776702"/>
            <a:ext cx="377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en.wikipedia.org/wiki/Sp#119D21</a:t>
            </a:r>
            <a:endParaRPr lang="en-US" dirty="0">
              <a:hlinkClick r:id="rId4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330</TotalTime>
  <Words>179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pharaohs</vt:lpstr>
      <vt:lpstr>pharaohs </vt:lpstr>
      <vt:lpstr>Pyramids of Egypt</vt:lpstr>
      <vt:lpstr>What are inside of tombs?</vt:lpstr>
      <vt:lpstr>sphinks</vt:lpstr>
      <vt:lpstr>biblogrofy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pharaohs</dc:title>
  <dc:creator>NYCDOE Schools</dc:creator>
  <cp:lastModifiedBy>NYCDOE Schools</cp:lastModifiedBy>
  <cp:revision>22</cp:revision>
  <dcterms:created xsi:type="dcterms:W3CDTF">2010-05-10T14:12:43Z</dcterms:created>
  <dcterms:modified xsi:type="dcterms:W3CDTF">2010-05-10T14:34:55Z</dcterms:modified>
</cp:coreProperties>
</file>