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800FF"/>
    <a:srgbClr val="FF6B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16" d="100"/>
          <a:sy n="116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  <a:gs pos="14000">
              <a:srgbClr val="FF6BE7"/>
            </a:gs>
            <a:gs pos="10000">
              <a:srgbClr val="C800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BE44-F4FC-A342-8B4B-58CED92843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CDF54-AC9B-5E46-B20E-C30D76F69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tionalgeographic.com/pyramids/pyramids.html" TargetMode="External"/><Relationship Id="rId3" Type="http://schemas.openxmlformats.org/officeDocument/2006/relationships/hyperlink" Target="http://www.ancientegypt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Egypt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By:IyanaThomas</a:t>
            </a: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2209800" y="1752600"/>
            <a:ext cx="990600" cy="914400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6019800" y="1752600"/>
            <a:ext cx="1066800" cy="914400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6BE7"/>
              </a:buClr>
              <a:buFont typeface="Wingdings" charset="2"/>
              <a:buChar char="²"/>
            </a:pPr>
            <a:r>
              <a:rPr lang="en-US" dirty="0" smtClean="0"/>
              <a:t>All Pyramids</a:t>
            </a:r>
            <a:r>
              <a:rPr lang="en-US" dirty="0" smtClean="0"/>
              <a:t> </a:t>
            </a:r>
            <a:r>
              <a:rPr lang="en-US" dirty="0" smtClean="0"/>
              <a:t>dose not have 4 sides.</a:t>
            </a:r>
          </a:p>
          <a:p>
            <a:pPr>
              <a:buClr>
                <a:srgbClr val="FF6BE7"/>
              </a:buClr>
              <a:buFont typeface="Wingdings" charset="2"/>
              <a:buChar char="²"/>
            </a:pPr>
            <a:r>
              <a:rPr lang="en-US" dirty="0" smtClean="0"/>
              <a:t>Some Pyramids are different colors for Example : their brown and gold. Like this one: </a:t>
            </a:r>
          </a:p>
          <a:p>
            <a:pPr>
              <a:buClr>
                <a:srgbClr val="FF6BE7"/>
              </a:buClr>
              <a:buFont typeface="Wingdings" charset="2"/>
              <a:buChar char="²"/>
            </a:pPr>
            <a:r>
              <a:rPr lang="en-US" dirty="0" smtClean="0"/>
              <a:t>Pyramids are made of sand blocks by other people very long ago.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343400"/>
            <a:ext cx="3505200" cy="2409953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in Egypt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6BE7"/>
              </a:buClr>
              <a:buFont typeface="Wingdings" charset="2"/>
              <a:buChar char="²"/>
            </a:pPr>
            <a:r>
              <a:rPr lang="en-US" dirty="0" smtClean="0"/>
              <a:t>People in Egypt are just like people in New York City.</a:t>
            </a:r>
          </a:p>
          <a:p>
            <a:pPr>
              <a:buClr>
                <a:srgbClr val="FF6BE7"/>
              </a:buClr>
              <a:buFont typeface="Wingdings" charset="2"/>
              <a:buChar char="²"/>
            </a:pPr>
            <a:r>
              <a:rPr lang="en-US" dirty="0" smtClean="0"/>
              <a:t>They have a lot of stores in Egypt just like in  New York City.</a:t>
            </a:r>
          </a:p>
          <a:p>
            <a:pPr>
              <a:buClr>
                <a:srgbClr val="FF6BE7"/>
              </a:buClr>
              <a:buFont typeface="Wingdings" charset="2"/>
              <a:buChar char="²"/>
            </a:pPr>
            <a:r>
              <a:rPr lang="en-US" dirty="0" smtClean="0"/>
              <a:t>They also clean, cook and work for food and clothes for their family.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6BE7"/>
              </a:buClr>
              <a:buFont typeface="Wingdings" charset="2"/>
              <a:buChar char="²"/>
            </a:pPr>
            <a:r>
              <a:rPr lang="en-US" dirty="0" smtClean="0">
                <a:hlinkClick r:id="rId2"/>
              </a:rPr>
              <a:t>http://www.nationalgeographic.com/pyramids/</a:t>
            </a:r>
            <a:r>
              <a:rPr lang="en-US" dirty="0" smtClean="0">
                <a:hlinkClick r:id="rId2"/>
              </a:rPr>
              <a:t>pyramids.html</a:t>
            </a:r>
            <a:endParaRPr lang="en-US" dirty="0" smtClean="0"/>
          </a:p>
          <a:p>
            <a:pPr>
              <a:buClr>
                <a:srgbClr val="FF6BE7"/>
              </a:buClr>
              <a:buFont typeface="Wingdings" charset="2"/>
              <a:buChar char="²"/>
            </a:pPr>
            <a:r>
              <a:rPr lang="en-US" dirty="0" smtClean="0">
                <a:hlinkClick r:id="rId3"/>
              </a:rPr>
              <a:t>http://www.ancientegypt.co.uk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>
              <a:buClr>
                <a:srgbClr val="FF6BE7"/>
              </a:buClr>
              <a:buNone/>
            </a:pPr>
            <a:endParaRPr lang="en-US" dirty="0" smtClean="0"/>
          </a:p>
          <a:p>
            <a:pPr>
              <a:buClr>
                <a:srgbClr val="FF6BE7"/>
              </a:buClr>
              <a:buFont typeface="Wingdings" charset="2"/>
              <a:buChar char="²"/>
            </a:pPr>
            <a:endParaRPr lang="en-US" dirty="0" smtClean="0"/>
          </a:p>
          <a:p>
            <a:pPr>
              <a:buClr>
                <a:srgbClr val="FF6BE7"/>
              </a:buClr>
              <a:buFont typeface="Wingdings" charset="2"/>
              <a:buChar char="²"/>
            </a:pPr>
            <a:endParaRPr lang="en-US" dirty="0" smtClean="0"/>
          </a:p>
          <a:p>
            <a:pPr>
              <a:buClr>
                <a:srgbClr val="FF6BE7"/>
              </a:buClr>
              <a:buFont typeface="Wingdings" charset="2"/>
              <a:buChar char="²"/>
            </a:pPr>
            <a:endParaRPr lang="en-US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102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Egypt</vt:lpstr>
      <vt:lpstr>Pyramids</vt:lpstr>
      <vt:lpstr>People in Egypt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</dc:title>
  <dc:creator>NYCDOE Schools</dc:creator>
  <cp:lastModifiedBy>NYCDOE</cp:lastModifiedBy>
  <cp:revision>7</cp:revision>
  <dcterms:created xsi:type="dcterms:W3CDTF">2010-05-17T14:30:27Z</dcterms:created>
  <dcterms:modified xsi:type="dcterms:W3CDTF">2010-05-17T15:17:03Z</dcterms:modified>
</cp:coreProperties>
</file>