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Default Extension="xlsx" ContentType="application/vnd.openxmlformats-officedocument.spreadsheetml.sheet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media/audio1.bin" ContentType="audio/unknown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0"/>
  </p:notesMasterIdLst>
  <p:sldIdLst>
    <p:sldId id="264" r:id="rId2"/>
    <p:sldId id="261" r:id="rId3"/>
    <p:sldId id="263" r:id="rId4"/>
    <p:sldId id="262" r:id="rId5"/>
    <p:sldId id="260" r:id="rId6"/>
    <p:sldId id="259" r:id="rId7"/>
    <p:sldId id="257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4641" autoAdjust="0"/>
    <p:restoredTop sz="90081" autoAdjust="0"/>
  </p:normalViewPr>
  <p:slideViewPr>
    <p:cSldViewPr snapToObjects="1">
      <p:cViewPr varScale="1">
        <p:scale>
          <a:sx n="92" d="100"/>
          <a:sy n="92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0.105133202099738"/>
          <c:y val="0.049375"/>
          <c:w val="0.210479166666667"/>
          <c:h val="0.814575541338583"/>
        </c:manualLayout>
      </c:layout>
      <c:area3D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32.0</c:v>
                </c:pt>
                <c:pt idx="1">
                  <c:v>32.0</c:v>
                </c:pt>
                <c:pt idx="2">
                  <c:v>28.0</c:v>
                </c:pt>
                <c:pt idx="3">
                  <c:v>12.0</c:v>
                </c:pt>
                <c:pt idx="4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21.0</c:v>
                </c:pt>
                <c:pt idx="4">
                  <c:v>28.0</c:v>
                </c:pt>
              </c:numCache>
            </c:numRef>
          </c:val>
        </c:ser>
        <c:axId val="541121304"/>
        <c:axId val="541124424"/>
        <c:axId val="0"/>
      </c:area3DChart>
      <c:dateAx>
        <c:axId val="541121304"/>
        <c:scaling>
          <c:orientation val="minMax"/>
        </c:scaling>
        <c:axPos val="b"/>
        <c:numFmt formatCode="m/d/yy" sourceLinked="1"/>
        <c:tickLblPos val="nextTo"/>
        <c:crossAx val="541124424"/>
        <c:crosses val="autoZero"/>
        <c:auto val="1"/>
        <c:lblOffset val="100"/>
      </c:dateAx>
      <c:valAx>
        <c:axId val="541124424"/>
        <c:scaling>
          <c:orientation val="minMax"/>
        </c:scaling>
        <c:axPos val="l"/>
        <c:majorGridlines/>
        <c:numFmt formatCode="General" sourceLinked="1"/>
        <c:tickLblPos val="nextTo"/>
        <c:crossAx val="54112130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66F1-4630-5343-AA7F-68EB99D7DDD4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E118-7EE7-A347-A5E2-C48B1F406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E118-7EE7-A347-A5E2-C48B1F4067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E118-7EE7-A347-A5E2-C48B1F4067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E118-7EE7-A347-A5E2-C48B1F4067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png"/><Relationship Id="rId1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9.png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png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png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png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png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png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4944943" y="3620297"/>
            <a:ext cx="3474720" cy="23073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591446" y="3603822"/>
            <a:ext cx="3346642" cy="21833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ndAc>
      <p:stSnd>
        <p:snd r:embed="rId1" name="Laser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9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A90121C-C6DA-C742-8C9A-9A6719149459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3F270EDB-251E-434C-BBDA-BFB3DBCBD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ransition>
    <p:sndAc>
      <p:stSnd>
        <p:snd r:embed="rId18" name="Laser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bin"/><Relationship Id="rId5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wikipedia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hyperlink" Target="http://www.google.com" TargetMode="External"/><Relationship Id="rId5" Type="http://schemas.openxmlformats.org/officeDocument/2006/relationships/hyperlink" Target="http://egypt.mrdon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The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>
              <a:buNone/>
            </a:pPr>
            <a:r>
              <a:rPr lang="en-US" sz="6600" dirty="0" smtClean="0"/>
              <a:t>Aaron Barker 5-304 </a:t>
            </a:r>
            <a:endParaRPr lang="en-US" sz="6600" dirty="0"/>
          </a:p>
        </p:txBody>
      </p:sp>
    </p:spTree>
  </p:cSld>
  <p:clrMapOvr>
    <a:masterClrMapping/>
  </p:clrMapOvr>
  <p:transition>
    <p:sndAc>
      <p:stSnd>
        <p:snd r:embed="rId3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picture !</a:t>
            </a:r>
            <a:endParaRPr lang="en-US" dirty="0"/>
          </a:p>
        </p:txBody>
      </p:sp>
      <p:pic>
        <p:nvPicPr>
          <p:cNvPr id="4" name="Content Placeholder 3" descr="IMG_1179_s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3800" y="1905000"/>
            <a:ext cx="1852613" cy="2245592"/>
          </a:xfrm>
        </p:spPr>
      </p:pic>
    </p:spTree>
  </p:cSld>
  <p:clrMapOvr>
    <a:masterClrMapping/>
  </p:clrMapOvr>
  <p:transition>
    <p:sndAc>
      <p:stSnd>
        <p:snd r:embed="rId2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he sun god !</a:t>
            </a:r>
            <a:endParaRPr lang="en-US" dirty="0"/>
          </a:p>
        </p:txBody>
      </p:sp>
      <p:pic>
        <p:nvPicPr>
          <p:cNvPr id="4" name="Content Placeholder 3" descr="Ra-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0632" y="1905000"/>
            <a:ext cx="3602736" cy="4114800"/>
          </a:xfrm>
        </p:spPr>
      </p:pic>
      <p:sp>
        <p:nvSpPr>
          <p:cNvPr id="5" name="TextBox 4"/>
          <p:cNvSpPr txBox="1"/>
          <p:nvPr/>
        </p:nvSpPr>
        <p:spPr>
          <a:xfrm>
            <a:off x="4038600" y="6324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 is best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Egyptian image           </a:t>
            </a:r>
            <a:endParaRPr lang="en-US" dirty="0"/>
          </a:p>
        </p:txBody>
      </p:sp>
      <p:pic>
        <p:nvPicPr>
          <p:cNvPr id="4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2000" y="3054350"/>
            <a:ext cx="2540000" cy="1816100"/>
          </a:xfrm>
        </p:spPr>
      </p:pic>
    </p:spTree>
  </p:cSld>
  <p:clrMapOvr>
    <a:masterClrMapping/>
  </p:clrMapOvr>
  <p:transition>
    <p:sndAc>
      <p:stSnd>
        <p:snd r:embed="rId3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accel="50000" decel="5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river the Nile !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50" y="3321050"/>
            <a:ext cx="1714500" cy="1282700"/>
          </a:xfrm>
        </p:spPr>
      </p:pic>
      <p:sp>
        <p:nvSpPr>
          <p:cNvPr id="5" name="TextBox 4"/>
          <p:cNvSpPr txBox="1"/>
          <p:nvPr/>
        </p:nvSpPr>
        <p:spPr>
          <a:xfrm>
            <a:off x="2286000" y="6324600"/>
            <a:ext cx="391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Nile is the longest river in the world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1295400" y="1066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sndAc>
      <p:stSnd>
        <p:snd r:embed="rId3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house !</a:t>
            </a:r>
            <a:endParaRPr lang="en-US" dirty="0"/>
          </a:p>
        </p:txBody>
      </p:sp>
      <p:pic>
        <p:nvPicPr>
          <p:cNvPr id="4" name="Content Placeholder 3" descr="2811-003-C19131E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1600" y="2933700"/>
            <a:ext cx="1270000" cy="2057400"/>
          </a:xfrm>
        </p:spPr>
      </p:pic>
      <p:sp>
        <p:nvSpPr>
          <p:cNvPr id="5" name="TextBox 4"/>
          <p:cNvSpPr txBox="1"/>
          <p:nvPr/>
        </p:nvSpPr>
        <p:spPr>
          <a:xfrm>
            <a:off x="44958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Nile River from Space!</a:t>
            </a:r>
            <a:endParaRPr lang="en-US" dirty="0"/>
          </a:p>
        </p:txBody>
      </p:sp>
      <p:pic>
        <p:nvPicPr>
          <p:cNvPr id="4" name="Content Placeholder 3" descr="g04nilex copy 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2612" y="1905000"/>
            <a:ext cx="4198776" cy="4114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3505200"/>
            <a:ext cx="92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huge</a:t>
            </a:r>
            <a:endParaRPr lang="en-US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6019800" y="3505200"/>
            <a:ext cx="45719" cy="4571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Laser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/>
              <a:t> Internet 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http://www.google.com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www.wikipedia.com</a:t>
            </a:r>
            <a:endParaRPr lang="en-US" dirty="0" smtClean="0"/>
          </a:p>
          <a:p>
            <a:r>
              <a:rPr lang="en-US" dirty="0" err="1" smtClean="0"/>
              <a:t>Ask.</a:t>
            </a:r>
            <a:r>
              <a:rPr lang="en-US" dirty="0" err="1" smtClean="0"/>
              <a:t>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http://egypt.mrdonn.org</a:t>
            </a:r>
            <a:r>
              <a:rPr lang="en-US" smtClean="0">
                <a:hlinkClick r:id="rId5"/>
              </a:rPr>
              <a:t>/</a:t>
            </a:r>
            <a:endParaRPr lang="en-US" smtClean="0"/>
          </a:p>
          <a:p>
            <a:pPr>
              <a:buNone/>
            </a:pPr>
            <a:endParaRPr lang="en-US" smtClean="0"/>
          </a:p>
        </p:txBody>
      </p:sp>
    </p:spTree>
  </p:cSld>
  <p:clrMapOvr>
    <a:masterClrMapping/>
  </p:clrMapOvr>
  <p:transition>
    <p:sndAc>
      <p:stSnd>
        <p:snd r:embed="rId2" name="Laser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3350</TotalTime>
  <Words>83</Words>
  <Application>Microsoft Macintosh PowerPoint</Application>
  <PresentationFormat>On-screen Show (4:3)</PresentationFormat>
  <Paragraphs>20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Travelogue</vt:lpstr>
      <vt:lpstr>Egypt The Best</vt:lpstr>
      <vt:lpstr>Egyptian picture !</vt:lpstr>
      <vt:lpstr>Ra he sun god !</vt:lpstr>
      <vt:lpstr>A Egyptian image           </vt:lpstr>
      <vt:lpstr>A long river the Nile !</vt:lpstr>
      <vt:lpstr>Egyptian house !</vt:lpstr>
      <vt:lpstr>The  Nile River from Space!</vt:lpstr>
      <vt:lpstr>           Internet resources: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Felucca THE NILE</dc:title>
  <dc:creator>NYCDOE Schools</dc:creator>
  <cp:lastModifiedBy>NYCDOE Schools</cp:lastModifiedBy>
  <cp:revision>42</cp:revision>
  <dcterms:created xsi:type="dcterms:W3CDTF">2010-05-17T14:10:03Z</dcterms:created>
  <dcterms:modified xsi:type="dcterms:W3CDTF">2010-05-17T14:16:20Z</dcterms:modified>
</cp:coreProperties>
</file>