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horzBarState="maximized">
    <p:restoredLeft sz="15620"/>
    <p:restoredTop sz="82268" autoAdjust="0"/>
  </p:normalViewPr>
  <p:slideViewPr>
    <p:cSldViewPr snapToObjects="1">
      <p:cViewPr>
        <p:scale>
          <a:sx n="75" d="100"/>
          <a:sy n="75" d="100"/>
        </p:scale>
        <p:origin x="-408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8A69D-DC69-5F49-BB52-7198479B489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52C95-08C4-6D4E-B040-7B6F67663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2C95-08C4-6D4E-B040-7B6F676630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52C95-08C4-6D4E-B040-7B6F676630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B661-5D9B-4B0A-83C8-FBA80A671FCF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65515-1FAA-430E-932F-0C9F78E13C75}" type="datetime1">
              <a:rPr smtClean="0"/>
              <a:pPr/>
              <a:t>10/25/2007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B93A9-DE17-42E8-A366-46C30944BF19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C9C36E1-AF9F-8C4B-B8B4-CBD4EC62B8A3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0D1F5B57-8CF6-1B4B-87AD-8983C6D6E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7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gif"/><Relationship Id="rId6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d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belly-dance.org/naima-akef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rpentine.org/yasmin/NaimaAkef.html" TargetMode="External"/><Relationship Id="rId3" Type="http://schemas.openxmlformats.org/officeDocument/2006/relationships/hyperlink" Target="http://en.wikipedia.org/wiki/Naima_Ake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257800"/>
            <a:ext cx="4642104" cy="987552"/>
          </a:xfrm>
        </p:spPr>
        <p:txBody>
          <a:bodyPr>
            <a:normAutofit/>
          </a:bodyPr>
          <a:lstStyle/>
          <a:p>
            <a:r>
              <a:rPr lang="en-US" dirty="0" smtClean="0"/>
              <a:t>BY FAIZA QAZI</a:t>
            </a:r>
            <a:endParaRPr lang="en-US" dirty="0"/>
          </a:p>
        </p:txBody>
      </p:sp>
      <p:pic>
        <p:nvPicPr>
          <p:cNvPr id="7" name="Picture 6" descr="image00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851" y="2628899"/>
            <a:ext cx="6496052" cy="2617598"/>
          </a:xfrm>
          <a:prstGeom prst="rect">
            <a:avLst/>
          </a:prstGeom>
        </p:spPr>
      </p:pic>
      <p:pic>
        <p:nvPicPr>
          <p:cNvPr id="8" name="Picture 7" descr="img26799484a3490d257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776" y="215897"/>
            <a:ext cx="2087880" cy="2413002"/>
          </a:xfrm>
          <a:prstGeom prst="rect">
            <a:avLst/>
          </a:prstGeom>
        </p:spPr>
      </p:pic>
      <p:pic>
        <p:nvPicPr>
          <p:cNvPr id="9" name="Picture 8" descr="naima_akef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2529" y="381000"/>
            <a:ext cx="1835150" cy="1879600"/>
          </a:xfrm>
          <a:prstGeom prst="rect">
            <a:avLst/>
          </a:prstGeom>
        </p:spPr>
      </p:pic>
      <p:pic>
        <p:nvPicPr>
          <p:cNvPr id="11" name="Picture 10" descr="images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5828" y="1253473"/>
            <a:ext cx="1734344" cy="1007127"/>
          </a:xfrm>
          <a:prstGeom prst="rect">
            <a:avLst/>
          </a:prstGeom>
        </p:spPr>
      </p:pic>
      <p:pic>
        <p:nvPicPr>
          <p:cNvPr id="13" name="Picture 12" descr="samiaEgypt2-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737" y="2971800"/>
            <a:ext cx="1286464" cy="327355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457200"/>
            <a:ext cx="6248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WHO IS NAIMA AKEF?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23" y="2320459"/>
            <a:ext cx="7392007" cy="4537541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²"/>
            </a:pPr>
            <a:r>
              <a:rPr lang="en-US" dirty="0" err="1" smtClean="0"/>
              <a:t>Naima</a:t>
            </a:r>
            <a:r>
              <a:rPr lang="en-US" dirty="0" smtClean="0"/>
              <a:t> </a:t>
            </a:r>
            <a:r>
              <a:rPr lang="en-US" dirty="0" err="1" smtClean="0"/>
              <a:t>Akef</a:t>
            </a:r>
            <a:r>
              <a:rPr lang="en-US" dirty="0" smtClean="0"/>
              <a:t> was born in Cairo on the 7</a:t>
            </a:r>
            <a:r>
              <a:rPr lang="en-US" baseline="30000" dirty="0" smtClean="0"/>
              <a:t>th</a:t>
            </a:r>
            <a:r>
              <a:rPr lang="en-US" dirty="0" smtClean="0"/>
              <a:t> of October 1929.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Her family owned the </a:t>
            </a:r>
            <a:r>
              <a:rPr lang="en-US" dirty="0" err="1" smtClean="0"/>
              <a:t>Akef</a:t>
            </a:r>
            <a:r>
              <a:rPr lang="en-US" dirty="0" smtClean="0"/>
              <a:t> circus.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Straight away from childhood, </a:t>
            </a:r>
            <a:r>
              <a:rPr lang="en-US" dirty="0" err="1" smtClean="0"/>
              <a:t>Naima</a:t>
            </a:r>
            <a:r>
              <a:rPr lang="en-US" dirty="0" smtClean="0"/>
              <a:t> was exposed to acrobats, dance, music and live performances and would take part her self.</a:t>
            </a:r>
          </a:p>
          <a:p>
            <a:pPr>
              <a:buFont typeface="Wingdings" charset="2"/>
              <a:buChar char="²"/>
            </a:pPr>
            <a:r>
              <a:rPr lang="en-US" dirty="0" smtClean="0"/>
              <a:t>She was trained by her grandfather, Ismail </a:t>
            </a:r>
            <a:r>
              <a:rPr lang="en-US" dirty="0" err="1" smtClean="0"/>
              <a:t>Akef</a:t>
            </a:r>
            <a:r>
              <a:rPr lang="en-US" dirty="0" smtClean="0"/>
              <a:t> to perform at circus.</a:t>
            </a:r>
          </a:p>
          <a:p>
            <a:pPr>
              <a:buFont typeface="Wingdings" charset="2"/>
              <a:buChar char="²"/>
            </a:pPr>
            <a:r>
              <a:rPr lang="en-US" dirty="0" err="1" smtClean="0"/>
              <a:t>Naima</a:t>
            </a:r>
            <a:r>
              <a:rPr lang="en-US" dirty="0" smtClean="0"/>
              <a:t> came first in the competition beating 100 dancers from 50 countries.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7307030" y="2743200"/>
            <a:ext cx="1473200" cy="12192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16838" cy="6248400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smtClean="0"/>
              <a:t>The Kit Kat club was the another famous in club in Cairo, director </a:t>
            </a:r>
            <a:r>
              <a:rPr lang="en-US" dirty="0" err="1" smtClean="0"/>
              <a:t>Abbas</a:t>
            </a:r>
            <a:r>
              <a:rPr lang="en-US" dirty="0" smtClean="0"/>
              <a:t> </a:t>
            </a:r>
            <a:r>
              <a:rPr lang="en-US" dirty="0" err="1" smtClean="0"/>
              <a:t>Kemal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His brother, Hussein </a:t>
            </a:r>
            <a:r>
              <a:rPr lang="en-US" dirty="0" err="1" smtClean="0"/>
              <a:t>Fawzy</a:t>
            </a:r>
            <a:r>
              <a:rPr lang="en-US" dirty="0" smtClean="0"/>
              <a:t>, also a film director was really interesting in having </a:t>
            </a:r>
            <a:r>
              <a:rPr lang="en-US" dirty="0" err="1" smtClean="0"/>
              <a:t>Naima</a:t>
            </a:r>
            <a:r>
              <a:rPr lang="en-US" dirty="0" smtClean="0"/>
              <a:t> star in one of his film called “Al- </a:t>
            </a:r>
            <a:r>
              <a:rPr lang="en-US" dirty="0" err="1" smtClean="0"/>
              <a:t>Eich</a:t>
            </a:r>
            <a:r>
              <a:rPr lang="en-US" dirty="0" smtClean="0"/>
              <a:t> </a:t>
            </a:r>
            <a:r>
              <a:rPr lang="en-US" dirty="0" err="1" smtClean="0"/>
              <a:t>Wal</a:t>
            </a:r>
            <a:r>
              <a:rPr lang="en-US" dirty="0" smtClean="0"/>
              <a:t> </a:t>
            </a:r>
            <a:r>
              <a:rPr lang="en-US" dirty="0" err="1" smtClean="0"/>
              <a:t>Malh</a:t>
            </a:r>
            <a:r>
              <a:rPr lang="en-US" dirty="0" smtClean="0"/>
              <a:t>”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The film was a huge success and made her an overnight star at the age of 15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For the next 10 years she worked in his films, and eventually married him in 1952</a:t>
            </a:r>
          </a:p>
          <a:p>
            <a:pPr>
              <a:buFont typeface="Wingdings" charset="2"/>
              <a:buChar char="u"/>
            </a:pPr>
            <a:r>
              <a:rPr lang="en-US" dirty="0" err="1" smtClean="0"/>
              <a:t>Naima</a:t>
            </a:r>
            <a:r>
              <a:rPr lang="en-US" dirty="0" smtClean="0"/>
              <a:t> and her husband divorced in 1958. </a:t>
            </a:r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0" y="0"/>
            <a:ext cx="228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800" b="1" dirty="0" smtClean="0">
                <a:ln w="900" cmpd="sng">
                  <a:solidFill>
                    <a:srgbClr val="F8C000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8C000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F8C000">
                      <a:satMod val="190000"/>
                      <a:tint val="100000"/>
                      <a:alpha val="74000"/>
                    </a:srgbClr>
                  </a:innerShdw>
                </a:effectLst>
                <a:ea typeface="+mj-ea"/>
                <a:cs typeface="+mj-cs"/>
              </a:rPr>
              <a:t/>
            </a:r>
            <a:br>
              <a:rPr lang="en-US" sz="4800" b="1" dirty="0" smtClean="0">
                <a:ln w="900" cmpd="sng">
                  <a:solidFill>
                    <a:srgbClr val="F8C000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F8C000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F8C000">
                      <a:satMod val="190000"/>
                      <a:tint val="100000"/>
                      <a:alpha val="74000"/>
                    </a:srgbClr>
                  </a:innerShdw>
                </a:effectLst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 STAR</a:t>
            </a:r>
            <a:endParaRPr lang="en-US" dirty="0"/>
          </a:p>
        </p:txBody>
      </p:sp>
      <p:pic>
        <p:nvPicPr>
          <p:cNvPr id="11" name="Picture 10" descr="img26799484a3490d257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-381000"/>
            <a:ext cx="2285999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47700"/>
            <a:ext cx="5762625" cy="1447800"/>
          </a:xfrm>
        </p:spPr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FILMOGRAPHY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2788" y="3012142"/>
            <a:ext cx="7716838" cy="4455458"/>
          </a:xfrm>
        </p:spPr>
        <p:txBody>
          <a:bodyPr/>
          <a:lstStyle/>
          <a:p>
            <a:r>
              <a:rPr lang="en-US" dirty="0" err="1" smtClean="0"/>
              <a:t>Aish</a:t>
            </a:r>
            <a:r>
              <a:rPr lang="en-US" dirty="0" smtClean="0"/>
              <a:t> </a:t>
            </a:r>
            <a:r>
              <a:rPr lang="en-US" dirty="0" err="1" smtClean="0"/>
              <a:t>Wal</a:t>
            </a:r>
            <a:r>
              <a:rPr lang="en-US" dirty="0" smtClean="0"/>
              <a:t> </a:t>
            </a:r>
            <a:r>
              <a:rPr lang="en-US" dirty="0" err="1" smtClean="0"/>
              <a:t>Malh</a:t>
            </a:r>
            <a:r>
              <a:rPr lang="en-US" dirty="0" smtClean="0"/>
              <a:t> (1949)</a:t>
            </a:r>
          </a:p>
          <a:p>
            <a:r>
              <a:rPr lang="en-US" dirty="0" err="1" smtClean="0"/>
              <a:t>Lahalibo</a:t>
            </a:r>
            <a:r>
              <a:rPr lang="en-US" dirty="0" smtClean="0"/>
              <a:t> (1949)</a:t>
            </a:r>
          </a:p>
          <a:p>
            <a:r>
              <a:rPr lang="en-US" dirty="0" err="1" smtClean="0"/>
              <a:t>Baladi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Khafa</a:t>
            </a:r>
            <a:r>
              <a:rPr lang="en-US" dirty="0" smtClean="0"/>
              <a:t> (1949)</a:t>
            </a:r>
          </a:p>
          <a:p>
            <a:r>
              <a:rPr lang="en-US" dirty="0" err="1" smtClean="0"/>
              <a:t>Furigat</a:t>
            </a:r>
            <a:r>
              <a:rPr lang="en-US" dirty="0" smtClean="0"/>
              <a:t> (1950)</a:t>
            </a:r>
          </a:p>
          <a:p>
            <a:r>
              <a:rPr lang="en-US" dirty="0" smtClean="0"/>
              <a:t>Baba </a:t>
            </a:r>
            <a:r>
              <a:rPr lang="en-US" dirty="0" err="1" smtClean="0"/>
              <a:t>Areess</a:t>
            </a:r>
            <a:r>
              <a:rPr lang="en-US" dirty="0" smtClean="0"/>
              <a:t> (1950)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RETIREMENT AND DEATH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Naima</a:t>
            </a:r>
            <a:r>
              <a:rPr lang="en-US" dirty="0" smtClean="0"/>
              <a:t> quit acting in 1964 to take care of her child</a:t>
            </a:r>
          </a:p>
          <a:p>
            <a:r>
              <a:rPr lang="en-US" dirty="0" smtClean="0"/>
              <a:t>He had only one child, from her second marriage to accountant </a:t>
            </a:r>
            <a:r>
              <a:rPr lang="en-US" dirty="0" err="1" smtClean="0"/>
              <a:t>Salah</a:t>
            </a:r>
            <a:r>
              <a:rPr lang="en-US" dirty="0" smtClean="0"/>
              <a:t> Abdel </a:t>
            </a:r>
            <a:r>
              <a:rPr lang="en-US" dirty="0" err="1" smtClean="0"/>
              <a:t>Aleem</a:t>
            </a:r>
            <a:endParaRPr lang="en-US" dirty="0" smtClean="0"/>
          </a:p>
          <a:p>
            <a:r>
              <a:rPr lang="en-US" dirty="0" smtClean="0"/>
              <a:t>She died two years later from cancer, on April 23, 1966 at the age of 37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648199"/>
            <a:ext cx="2590800" cy="1604681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6600825" cy="1143000"/>
          </a:xfrm>
        </p:spPr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RESOURCES</a:t>
            </a:r>
            <a:endParaRPr lang="en-US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http://www.serpentine.org/yasmin/NaimaAkef.html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http://en.wikipedia.org/wiki/Naima_Akef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http://www.belly-dance.org/naima-akef.html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203</TotalTime>
  <Words>296</Words>
  <Application>Microsoft Macintosh PowerPoint</Application>
  <PresentationFormat>On-screen Show (4:3)</PresentationFormat>
  <Paragraphs>34</Paragraphs>
  <Slides>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Habitat</vt:lpstr>
      <vt:lpstr>FF</vt:lpstr>
      <vt:lpstr>WHO IS NAIMA AKEF?</vt:lpstr>
      <vt:lpstr>A STAR</vt:lpstr>
      <vt:lpstr>FILMOGRAPHY</vt:lpstr>
      <vt:lpstr>RETIREMENT AND DEATH </vt:lpstr>
      <vt:lpstr>RESOURCES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NAIMA AKEF FAMOUS BELLY DANCER</dc:title>
  <dc:creator>NYCDOE Schools</dc:creator>
  <cp:lastModifiedBy>NYCDOE Schools</cp:lastModifiedBy>
  <cp:revision>25</cp:revision>
  <dcterms:created xsi:type="dcterms:W3CDTF">2010-05-10T14:13:42Z</dcterms:created>
  <dcterms:modified xsi:type="dcterms:W3CDTF">2010-05-10T14:24:07Z</dcterms:modified>
</cp:coreProperties>
</file>