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media/audio3.bin" ContentType="audio/unknown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media/audio4.bin" ContentType="audio/unknown"/>
  <Override PartName="/ppt/media/audio5.bin" ContentType="audio/unknown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media/audio2.bin" ContentType="audio/unknown"/>
  <Override PartName="/ppt/slides/slide6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9" r:id="rId3"/>
    <p:sldId id="260" r:id="rId4"/>
    <p:sldId id="258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223" autoAdjust="0"/>
    <p:restoredTop sz="95486" autoAdjust="0"/>
  </p:normalViewPr>
  <p:slideViewPr>
    <p:cSldViewPr snapToObjects="1">
      <p:cViewPr>
        <p:scale>
          <a:sx n="75" d="100"/>
          <a:sy n="75" d="100"/>
        </p:scale>
        <p:origin x="-1280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57594-40F0-CF45-A5E9-92AAA505C16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7D5BB-44FA-C149-9BEE-6501F5CDFA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7D5BB-44FA-C149-9BEE-6501F5CDFA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566000">
    <p:sndAc>
      <p:stSnd>
        <p:snd r:embed="rId1" name="Applause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bin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7C25-98EF-9249-929B-F07AAEF51B19}" type="datetimeFigureOut">
              <a:rPr lang="en-US" smtClean="0"/>
              <a:pPr/>
              <a:t>5/10/10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812A2-E6D0-5D40-9846-C04443128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 advClick="0" advTm="566000">
    <p:sndAc>
      <p:stSnd>
        <p:snd r:embed="rId13" name="Applause" builtIn="1"/>
      </p:stSnd>
    </p:sndAc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bin"/><Relationship Id="rId3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bin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3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Cairo in the City</a:t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176" y="2489136"/>
            <a:ext cx="6387647" cy="1815483"/>
          </a:xfrm>
        </p:spPr>
        <p:txBody>
          <a:bodyPr/>
          <a:lstStyle/>
          <a:p>
            <a:r>
              <a:rPr lang="en-US" dirty="0" smtClean="0"/>
              <a:t>By Nagehan-5-303</a:t>
            </a:r>
          </a:p>
        </p:txBody>
      </p:sp>
      <p:pic>
        <p:nvPicPr>
          <p:cNvPr id="4" name="Picture 3" descr="cair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0" y="3429000"/>
            <a:ext cx="6985000" cy="2667000"/>
          </a:xfrm>
          <a:prstGeom prst="rect">
            <a:avLst/>
          </a:prstGeom>
        </p:spPr>
      </p:pic>
    </p:spTree>
  </p:cSld>
  <p:clrMapOvr>
    <a:masterClrMapping/>
  </p:clrMapOvr>
  <p:transition advClick="0" advTm="1000">
    <p:sndAc>
      <p:stSnd>
        <p:snd r:embed="rId2" name="Drum Roll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Cairo in the City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Clr>
                <a:srgbClr val="0000FF"/>
              </a:buClr>
              <a:buNone/>
            </a:pPr>
            <a:r>
              <a:rPr lang="en-US" dirty="0" smtClean="0"/>
              <a:t>Cairo</a:t>
            </a:r>
          </a:p>
          <a:p>
            <a:pPr marL="514350" indent="-514350">
              <a:buClr>
                <a:srgbClr val="0000FF"/>
              </a:buClr>
              <a:buNone/>
            </a:pPr>
            <a:r>
              <a:rPr lang="en-US" dirty="0" smtClean="0"/>
              <a:t>Cairo, Egypt</a:t>
            </a:r>
          </a:p>
          <a:p>
            <a:pPr marL="514350" indent="-514350">
              <a:buClr>
                <a:srgbClr val="0000FF"/>
              </a:buClr>
              <a:buNone/>
            </a:pPr>
            <a:r>
              <a:rPr lang="en-US" dirty="0" smtClean="0"/>
              <a:t>Do you know what Cairo means? Well if you don’t know, let me tell you. Cairo means “The Vanquisher or “The Triumphant”.   </a:t>
            </a:r>
          </a:p>
        </p:txBody>
      </p:sp>
    </p:spTree>
  </p:cSld>
  <p:clrMapOvr>
    <a:masterClrMapping/>
  </p:clrMapOvr>
  <p:transition advClick="0" advTm="1000">
    <p:sndAc>
      <p:stSnd>
        <p:snd r:embed="rId2" name="Opening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Mummies </a:t>
            </a:r>
            <a:endParaRPr lang="en-US" dirty="0"/>
          </a:p>
        </p:txBody>
      </p:sp>
      <p:pic>
        <p:nvPicPr>
          <p:cNvPr id="5" name="Content Placeholder 4" descr="Mummi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17638"/>
            <a:ext cx="3308803" cy="2316162"/>
          </a:xfrm>
        </p:spPr>
      </p:pic>
      <p:sp>
        <p:nvSpPr>
          <p:cNvPr id="6" name="TextBox 5"/>
          <p:cNvSpPr txBox="1"/>
          <p:nvPr/>
        </p:nvSpPr>
        <p:spPr>
          <a:xfrm>
            <a:off x="4343400" y="17526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79519" y="1417638"/>
            <a:ext cx="5364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Mummies are really interesting. If you want  go search it on internet.</a:t>
            </a:r>
            <a:endParaRPr lang="en-US" dirty="0"/>
          </a:p>
        </p:txBody>
      </p:sp>
    </p:spTree>
  </p:cSld>
  <p:clrMapOvr>
    <a:masterClrMapping/>
  </p:clrMapOvr>
  <p:transition advClick="0" advTm="1000">
    <p:sndAc>
      <p:stSnd>
        <p:snd r:embed="rId2" name="Camera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Egyptian Facts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Clr>
                <a:srgbClr val="0000FF"/>
              </a:buClr>
              <a:buSzPct val="100000"/>
              <a:buFont typeface="Wingdings" charset="2"/>
              <a:buChar char="²"/>
            </a:pPr>
            <a:r>
              <a:rPr lang="en-US" sz="4400" dirty="0" smtClean="0"/>
              <a:t>Do you know that Cairo is the capital of Egypt? If you don’t well now you know.</a:t>
            </a:r>
          </a:p>
        </p:txBody>
      </p:sp>
    </p:spTree>
  </p:cSld>
  <p:clrMapOvr>
    <a:masterClrMapping/>
  </p:clrMapOvr>
  <p:transition advClick="0" advTm="566000">
    <p:sndAc>
      <p:stSnd>
        <p:snd r:embed="rId2" name="Applause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FF"/>
                </a:solidFill>
              </a:rPr>
              <a:t>Today's Modern Egypt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smtClean="0">
                <a:solidFill>
                  <a:srgbClr val="FF0000"/>
                </a:solidFill>
              </a:rPr>
              <a:t>Today, Greater </a:t>
            </a:r>
            <a:r>
              <a:rPr lang="en-US" sz="4400" dirty="0" smtClean="0">
                <a:solidFill>
                  <a:srgbClr val="FF0000"/>
                </a:solidFill>
              </a:rPr>
              <a:t>Cairo encompasses various historic towns and modern districts journey through Cairo is a virtual time travel.   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566000">
    <p:sndAc>
      <p:stSnd>
        <p:snd r:embed="rId2" name="Drum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Watching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watching this power point</a:t>
            </a:r>
          </a:p>
          <a:p>
            <a:r>
              <a:rPr lang="en-US" dirty="0" smtClean="0"/>
              <a:t>This power point is made by </a:t>
            </a:r>
            <a:r>
              <a:rPr lang="en-US" dirty="0" err="1" smtClean="0"/>
              <a:t>Nagehan</a:t>
            </a:r>
            <a:r>
              <a:rPr lang="en-US" dirty="0" smtClean="0"/>
              <a:t> </a:t>
            </a:r>
            <a:r>
              <a:rPr lang="en-US" dirty="0" err="1" smtClean="0"/>
              <a:t>Ozturk</a:t>
            </a:r>
            <a:endParaRPr lang="en-US" dirty="0"/>
          </a:p>
        </p:txBody>
      </p:sp>
    </p:spTree>
  </p:cSld>
  <p:clrMapOvr>
    <a:masterClrMapping/>
  </p:clrMapOvr>
  <p:transition advClick="0" advTm="566000">
    <p:sndAc>
      <p:stSnd>
        <p:snd r:embed="rId2" name="Applause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http/WWW. Google. com</a:t>
            </a:r>
          </a:p>
          <a:p>
            <a:endParaRPr lang="en-US" dirty="0"/>
          </a:p>
        </p:txBody>
      </p:sp>
    </p:spTree>
  </p:cSld>
  <p:clrMapOvr>
    <a:masterClrMapping/>
  </p:clrMapOvr>
  <p:transition advClick="0" advTm="566000">
    <p:sndAc>
      <p:stSnd>
        <p:snd r:embed="rId3" name="Applause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138</Words>
  <Application>Microsoft Macintosh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Cairo in the City  </vt:lpstr>
      <vt:lpstr>Cairo in the City </vt:lpstr>
      <vt:lpstr>Mummies </vt:lpstr>
      <vt:lpstr>Egyptian Facts </vt:lpstr>
      <vt:lpstr>Today's Modern Egypt </vt:lpstr>
      <vt:lpstr>Thank You For Watching </vt:lpstr>
      <vt:lpstr>Bibliography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Mummies </dc:title>
  <dc:creator>NYCDOE Schools</dc:creator>
  <cp:lastModifiedBy>NYCDOE Schools</cp:lastModifiedBy>
  <cp:revision>32</cp:revision>
  <dcterms:created xsi:type="dcterms:W3CDTF">2010-05-10T17:57:19Z</dcterms:created>
  <dcterms:modified xsi:type="dcterms:W3CDTF">2010-05-10T18:11:54Z</dcterms:modified>
</cp:coreProperties>
</file>