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media/audio1.bin" ContentType="audio/unknown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789" autoAdjust="0"/>
    <p:restoredTop sz="95152" autoAdjust="0"/>
  </p:normalViewPr>
  <p:slideViewPr>
    <p:cSldViewPr snapToObjects="1">
      <p:cViewPr varScale="1">
        <p:scale>
          <a:sx n="86" d="100"/>
          <a:sy n="86" d="100"/>
        </p:scale>
        <p:origin x="-6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3FC31-FDCE-E548-8D8E-FD4F107B7D32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87C4-8E69-ED43-AFF3-C48706A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A87C4-8E69-ED43-AFF3-C48706AB708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A87C4-8E69-ED43-AFF3-C48706AB70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846-8DA8-1943-B9E8-223664DB68A0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846-8DA8-1943-B9E8-223664DB68A0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EBA5-F366-1040-9E99-FD1CA9ECF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846-8DA8-1943-B9E8-223664DB68A0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EBA5-F366-1040-9E99-FD1CA9ECF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846-8DA8-1943-B9E8-223664DB68A0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EBA5-F366-1040-9E99-FD1CA9ECF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846-8DA8-1943-B9E8-223664DB68A0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846-8DA8-1943-B9E8-223664DB68A0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EBA5-F366-1040-9E99-FD1CA9ECF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846-8DA8-1943-B9E8-223664DB68A0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EBA5-F366-1040-9E99-FD1CA9ECF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846-8DA8-1943-B9E8-223664DB68A0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EBA5-F366-1040-9E99-FD1CA9ECF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846-8DA8-1943-B9E8-223664DB68A0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EBA5-F366-1040-9E99-FD1CA9ECF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846-8DA8-1943-B9E8-223664DB68A0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EBA5-F366-1040-9E99-FD1CA9ECF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9846-8DA8-1943-B9E8-223664DB68A0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BEBA5-F366-1040-9E99-FD1CA9ECF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29846-8DA8-1943-B9E8-223664DB68A0}" type="datetimeFigureOut">
              <a:rPr lang="en-US" smtClean="0"/>
              <a:pPr/>
              <a:t>5/18/10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BEBA5-F366-1040-9E99-FD1CA9ECF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hyperlink" Target="http://www.minamar.com/luxor-tours-in-egypt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LUXOR </a:t>
            </a:r>
            <a:b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DAY &amp; NIGHT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114800"/>
            <a:ext cx="7467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ANGELES TOVAR</a:t>
            </a:r>
          </a:p>
          <a:p>
            <a:r>
              <a:rPr lang="en-US" dirty="0" smtClean="0"/>
              <a:t>5 - 303</a:t>
            </a:r>
            <a:endParaRPr lang="en-US" dirty="0"/>
          </a:p>
        </p:txBody>
      </p:sp>
      <p:pic>
        <p:nvPicPr>
          <p:cNvPr id="5" name="Picture 4" descr="Luxor Temple(30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00" y="0"/>
            <a:ext cx="97536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685800"/>
            <a:ext cx="8382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Handwriting"/>
              </a:rPr>
              <a:t>                 </a:t>
            </a:r>
            <a:r>
              <a:rPr 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urlz MT"/>
                <a:cs typeface="Curlz MT"/>
              </a:rPr>
              <a:t>LUXOR</a:t>
            </a:r>
          </a:p>
          <a:p>
            <a:r>
              <a:rPr 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urlz MT"/>
                <a:cs typeface="Curlz MT"/>
              </a:rPr>
              <a:t>                &amp;</a:t>
            </a:r>
          </a:p>
          <a:p>
            <a:r>
              <a:rPr 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urlz MT"/>
                <a:cs typeface="Curlz MT"/>
              </a:rPr>
              <a:t>           IT’S   SECRETS</a:t>
            </a:r>
            <a:endParaRPr lang="en-US" sz="3600" dirty="0" smtClean="0">
              <a:solidFill>
                <a:schemeClr val="accent2">
                  <a:lumMod val="60000"/>
                  <a:lumOff val="40000"/>
                </a:schemeClr>
              </a:solidFill>
              <a:latin typeface="Lucida Handwriting"/>
            </a:endParaRPr>
          </a:p>
          <a:p>
            <a:endParaRPr lang="en-US" sz="3600" dirty="0" smtClean="0">
              <a:solidFill>
                <a:schemeClr val="accent2">
                  <a:lumMod val="60000"/>
                  <a:lumOff val="40000"/>
                </a:schemeClr>
              </a:solidFill>
              <a:latin typeface="Lucida Handwriting"/>
            </a:endParaRPr>
          </a:p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Lucida Handwriting"/>
              </a:rPr>
              <a:t>         </a:t>
            </a: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  <a:latin typeface="Curlz MT"/>
              <a:cs typeface="Curlz M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5410200"/>
            <a:ext cx="1479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   ANGELES  </a:t>
            </a:r>
          </a:p>
          <a:p>
            <a:r>
              <a:rPr lang="en-US" dirty="0" smtClean="0"/>
              <a:t>5 - 303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PARTY   TIME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were many festivals that were celebrated in Thebes which is now called Luxor Egypt.</a:t>
            </a:r>
          </a:p>
          <a:p>
            <a:r>
              <a:rPr lang="en-US" dirty="0" smtClean="0"/>
              <a:t>Luxor held the most important festival, the festival of </a:t>
            </a:r>
            <a:r>
              <a:rPr lang="en-US" dirty="0" err="1" smtClean="0"/>
              <a:t>Opet</a:t>
            </a:r>
            <a:r>
              <a:rPr lang="en-US" dirty="0" smtClean="0"/>
              <a:t>, which was built largely by </a:t>
            </a:r>
            <a:r>
              <a:rPr lang="en-US" dirty="0" err="1" smtClean="0"/>
              <a:t>AmenhotepIII</a:t>
            </a:r>
            <a:r>
              <a:rPr lang="en-US" dirty="0" smtClean="0"/>
              <a:t> and </a:t>
            </a:r>
            <a:r>
              <a:rPr lang="en-US" dirty="0" err="1" smtClean="0"/>
              <a:t>Ramesses</a:t>
            </a:r>
            <a:r>
              <a:rPr lang="en-US" dirty="0" smtClean="0"/>
              <a:t> II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 shadeToTitle="1"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urlz MT"/>
                <a:ea typeface="+mn-ea"/>
                <a:cs typeface="Curlz MT"/>
              </a:rPr>
              <a:t>Where in the world is </a:t>
            </a:r>
            <a:r>
              <a:rPr lang="en-US" sz="4000" dirty="0" err="1" smtClean="0">
                <a:latin typeface="Curlz MT"/>
                <a:ea typeface="+mn-ea"/>
                <a:cs typeface="Curlz MT"/>
              </a:rPr>
              <a:t>luxor</a:t>
            </a:r>
            <a:r>
              <a:rPr lang="en-US" sz="4000" dirty="0" smtClean="0">
                <a:latin typeface="Curlz MT"/>
                <a:ea typeface="+mn-ea"/>
                <a:cs typeface="Curlz MT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Luxor is located on the east bank of the </a:t>
            </a:r>
            <a:r>
              <a:rPr lang="en-US" dirty="0" err="1" smtClean="0"/>
              <a:t>nile</a:t>
            </a:r>
            <a:r>
              <a:rPr lang="en-US" dirty="0" smtClean="0"/>
              <a:t> river</a:t>
            </a:r>
          </a:p>
          <a:p>
            <a:r>
              <a:rPr lang="en-US" dirty="0" smtClean="0"/>
              <a:t>It has an area of approximately 416 square kilometers[161 sq mi]</a:t>
            </a:r>
          </a:p>
          <a:p>
            <a:r>
              <a:rPr lang="en-US" dirty="0" smtClean="0"/>
              <a:t>Luxor is a city in upper [ southern ] Egypt and the capital of Luxor.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urlz MT"/>
                <a:cs typeface="Curlz MT"/>
              </a:rPr>
              <a:t>So many people!</a:t>
            </a:r>
            <a:endParaRPr lang="en-US" dirty="0">
              <a:latin typeface="Curlz MT"/>
              <a:cs typeface="Curlz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Luxor has approximately 376,022 people living there.</a:t>
            </a:r>
          </a:p>
          <a:p>
            <a:r>
              <a:rPr lang="en-US" dirty="0" smtClean="0"/>
              <a:t>Most of them work in the tourist industry.</a:t>
            </a:r>
          </a:p>
          <a:p>
            <a:r>
              <a:rPr lang="en-US" dirty="0" smtClean="0"/>
              <a:t>People from Luxor are very friendly and nice.</a:t>
            </a:r>
          </a:p>
          <a:p>
            <a:r>
              <a:rPr lang="en-US" dirty="0" smtClean="0"/>
              <a:t>Most visitors only meet with the locals used to deal with tourist.</a:t>
            </a: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urlz MT"/>
                <a:cs typeface="Curlz MT"/>
              </a:rPr>
              <a:t>OMG</a:t>
            </a:r>
            <a:endParaRPr lang="en-US" dirty="0">
              <a:latin typeface="Curlz MT"/>
              <a:cs typeface="Curlz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urlz MT"/>
                <a:cs typeface="Curlz MT"/>
              </a:rPr>
              <a:t>Did you know that Luxor was called THE CITY OF A HUNDRED GATES.</a:t>
            </a:r>
          </a:p>
          <a:p>
            <a:r>
              <a:rPr lang="en-US" dirty="0" smtClean="0">
                <a:latin typeface="Curlz MT"/>
                <a:cs typeface="Curlz MT"/>
              </a:rPr>
              <a:t>Luxor was the capital of Egypt from the 12</a:t>
            </a:r>
            <a:r>
              <a:rPr lang="en-US" baseline="30000" dirty="0" smtClean="0">
                <a:latin typeface="Curlz MT"/>
                <a:cs typeface="Curlz MT"/>
              </a:rPr>
              <a:t>th</a:t>
            </a:r>
            <a:r>
              <a:rPr lang="en-US" dirty="0" smtClean="0">
                <a:latin typeface="Curlz MT"/>
                <a:cs typeface="Curlz MT"/>
              </a:rPr>
              <a:t> dynasty [1991 BC] and reached it’s zenith during the </a:t>
            </a:r>
            <a:r>
              <a:rPr lang="en-US" smtClean="0">
                <a:latin typeface="Curlz MT"/>
                <a:cs typeface="Curlz MT"/>
              </a:rPr>
              <a:t>new kingdom.</a:t>
            </a:r>
            <a:endParaRPr lang="en-US" dirty="0">
              <a:latin typeface="Curlz MT"/>
              <a:cs typeface="Curlz MT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urlz MT"/>
                <a:cs typeface="Curlz MT"/>
              </a:rPr>
              <a:t>Luxor Egypt at Night</a:t>
            </a:r>
            <a:endParaRPr lang="en-US" dirty="0">
              <a:latin typeface="Curlz MT"/>
              <a:cs typeface="Curlz MT"/>
            </a:endParaRPr>
          </a:p>
        </p:txBody>
      </p:sp>
      <p:pic>
        <p:nvPicPr>
          <p:cNvPr id="5" name="Content Placeholder 4" descr="luxor-egypt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417638"/>
            <a:ext cx="9144000" cy="6420607"/>
          </a:xfr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urlz MT"/>
                <a:cs typeface="Curlz MT"/>
              </a:rPr>
              <a:t>A PATH TO LUXOR</a:t>
            </a:r>
            <a:endParaRPr lang="en-US" dirty="0">
              <a:latin typeface="Curlz MT"/>
              <a:cs typeface="Curlz MT"/>
            </a:endParaRPr>
          </a:p>
        </p:txBody>
      </p:sp>
      <p:pic>
        <p:nvPicPr>
          <p:cNvPr id="4" name="Content Placeholder 3" descr="Luxor,_Luxor_Temple,_sphinx_alley_at_night,_Egypt,_Oct_2004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1417638"/>
            <a:ext cx="9144000" cy="5440362"/>
          </a:xfrm>
        </p:spPr>
      </p:pic>
    </p:spTree>
  </p:cSld>
  <p:clrMapOvr>
    <a:masterClrMapping/>
  </p:clrMapOvr>
  <p:transition>
    <p:plus/>
    <p:sndAc>
      <p:stSnd>
        <p:snd r:embed="rId2" name="Clapping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urlz MT"/>
                <a:cs typeface="Curlz MT"/>
              </a:rPr>
              <a:t>BIBLIOGRAPHY</a:t>
            </a:r>
            <a:endParaRPr lang="en-US" dirty="0">
              <a:latin typeface="Curlz MT"/>
              <a:cs typeface="Curlz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GOOGLE.COM</a:t>
            </a:r>
          </a:p>
          <a:p>
            <a:r>
              <a:rPr lang="en-US" u="sng" dirty="0" smtClean="0">
                <a:solidFill>
                  <a:srgbClr val="001AC5"/>
                </a:solidFill>
                <a:latin typeface="ArialMT"/>
                <a:hlinkClick r:id="rId3"/>
              </a:rPr>
              <a:t>www.minamar.com/ luxor-tours-in-</a:t>
            </a:r>
            <a:r>
              <a:rPr lang="en-US" u="sng" dirty="0" smtClean="0">
                <a:solidFill>
                  <a:srgbClr val="001AC5"/>
                </a:solidFill>
                <a:latin typeface="ArialMT"/>
                <a:hlinkClick r:id="rId3"/>
              </a:rPr>
              <a:t>egypt</a:t>
            </a:r>
            <a:r>
              <a:rPr lang="en-US" u="sng" dirty="0" smtClean="0">
                <a:solidFill>
                  <a:srgbClr val="001AC5"/>
                </a:solidFill>
                <a:latin typeface="ArialMT"/>
                <a:hlinkClick r:id="rId3"/>
              </a:rPr>
              <a:t>.</a:t>
            </a:r>
            <a:r>
              <a:rPr lang="en-US" u="sng" dirty="0" smtClean="0">
                <a:solidFill>
                  <a:srgbClr val="001AC5"/>
                </a:solidFill>
                <a:latin typeface="ArialMT"/>
                <a:hlinkClick r:id="rId3"/>
              </a:rPr>
              <a:t>html</a:t>
            </a:r>
            <a:endParaRPr lang="en-US" u="sng" dirty="0" smtClean="0">
              <a:solidFill>
                <a:srgbClr val="001AC5"/>
              </a:solidFill>
              <a:latin typeface="ArialMT"/>
            </a:endParaRPr>
          </a:p>
          <a:p>
            <a:r>
              <a:rPr lang="en-US" u="sng" dirty="0" smtClean="0">
                <a:solidFill>
                  <a:srgbClr val="001AC5"/>
                </a:solidFill>
                <a:latin typeface="ArialMT"/>
              </a:rPr>
              <a:t>My own internet resources</a:t>
            </a:r>
          </a:p>
          <a:p>
            <a:pPr>
              <a:buNone/>
            </a:pPr>
            <a:endParaRPr lang="en-US" u="sng" dirty="0" smtClean="0">
              <a:solidFill>
                <a:srgbClr val="001AC5"/>
              </a:solidFill>
              <a:latin typeface="ArialM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andwriting - Dakota"/>
                <a:cs typeface="Handwriting - Dakota"/>
              </a:rPr>
              <a:t>THANK YOU</a:t>
            </a:r>
            <a:endParaRPr lang="en-US" dirty="0">
              <a:latin typeface="Handwriting - Dakota"/>
              <a:cs typeface="Handwriting - Dakot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spending your time watching my presentation .</a:t>
            </a:r>
          </a:p>
          <a:p>
            <a:r>
              <a:rPr lang="en-US" sz="4000" dirty="0" smtClean="0">
                <a:latin typeface="Handwriting - Dakota"/>
                <a:cs typeface="Handwriting - Dakota"/>
              </a:rPr>
              <a:t>I hope you enjoyed it.</a:t>
            </a:r>
          </a:p>
          <a:p>
            <a:r>
              <a:rPr lang="en-US" sz="4000" dirty="0" smtClean="0">
                <a:latin typeface="Handwriting - Dakota"/>
                <a:cs typeface="Handwriting - Dakota"/>
              </a:rPr>
              <a:t>Have a good day.</a:t>
            </a:r>
          </a:p>
          <a:p>
            <a:r>
              <a:rPr lang="en-US" sz="4000" dirty="0" smtClean="0">
                <a:latin typeface="Handwriting - Dakota"/>
                <a:cs typeface="Handwriting - Dakota"/>
              </a:rPr>
              <a:t>Enjoy the rest.</a:t>
            </a:r>
            <a:endParaRPr lang="en-US" sz="4000" dirty="0" smtClean="0">
              <a:latin typeface="Handwriting - Dakota"/>
              <a:cs typeface="Handwriting - Dakota"/>
            </a:endParaRPr>
          </a:p>
        </p:txBody>
      </p:sp>
    </p:spTree>
  </p:cSld>
  <p:clrMapOvr>
    <a:masterClrMapping/>
  </p:clrMapOvr>
  <p:transition>
    <p:strips/>
    <p:sndAc>
      <p:stSnd>
        <p:snd r:embed="rId2" name="Clapping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252</Words>
  <Application>Microsoft Macintosh PowerPoint</Application>
  <PresentationFormat>On-screen Show (4:3)</PresentationFormat>
  <Paragraphs>40</Paragraphs>
  <Slides>9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LUXOR  DAY &amp; NIGHT</vt:lpstr>
      <vt:lpstr>PARTY   TIME</vt:lpstr>
      <vt:lpstr>Where in the world is luxor?</vt:lpstr>
      <vt:lpstr>So many people!</vt:lpstr>
      <vt:lpstr>OMG</vt:lpstr>
      <vt:lpstr>Luxor Egypt at Night</vt:lpstr>
      <vt:lpstr>A PATH TO LUXOR</vt:lpstr>
      <vt:lpstr>BIBLIOGRAPHY</vt:lpstr>
      <vt:lpstr>THANK YOU</vt:lpstr>
    </vt:vector>
  </TitlesOfParts>
  <Company/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LUXOR  DAY &amp; NIGHT</dc:title>
  <dc:creator>NYCDOE Schools</dc:creator>
  <cp:lastModifiedBy>NYCDOE Schools</cp:lastModifiedBy>
  <cp:revision>27</cp:revision>
  <dcterms:created xsi:type="dcterms:W3CDTF">2010-05-18T17:42:39Z</dcterms:created>
  <dcterms:modified xsi:type="dcterms:W3CDTF">2010-05-18T18:15:45Z</dcterms:modified>
</cp:coreProperties>
</file>