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s/slide3.xml" ContentType="application/vnd.openxmlformats-officedocument.presentationml.slide+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5"/>
  </p:notesMasterIdLst>
  <p:sldIdLst>
    <p:sldId id="256" r:id="rId2"/>
    <p:sldId id="258" r:id="rId3"/>
    <p:sldId id="257"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90" d="100"/>
          <a:sy n="90" d="100"/>
        </p:scale>
        <p:origin x="-8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4" Type="http://schemas.openxmlformats.org/officeDocument/2006/relationships/slide" Target="slides/slide3.xml"/><Relationship Id="rId10" Type="http://schemas.openxmlformats.org/officeDocument/2006/relationships/tableStyles" Target="tableStyles.xml"/><Relationship Id="rId5" Type="http://schemas.openxmlformats.org/officeDocument/2006/relationships/notesMaster" Target="notesMasters/notesMaster1.xml"/><Relationship Id="rId7"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9" Type="http://schemas.openxmlformats.org/officeDocument/2006/relationships/theme" Target="theme/theme1.xml"/><Relationship Id="rId3" Type="http://schemas.openxmlformats.org/officeDocument/2006/relationships/slide" Target="slides/slide2.xml"/><Relationship Id="rId6"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63BE86-D3DD-A447-A281-90FCAED3F724}" type="datetimeFigureOut">
              <a:rPr lang="en-US" smtClean="0"/>
              <a:pPr/>
              <a:t>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621F5B-563F-7D46-AE5F-7E9A7C3322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621F5B-563F-7D46-AE5F-7E9A7C33223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5F4D369-BEAF-0E4C-AD52-46B4E714540B}" type="datetimeFigureOut">
              <a:rPr lang="en-US" smtClean="0"/>
              <a:pPr/>
              <a:t>5/20/10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D513B3F-8CBB-664F-8AB5-6291BA345CC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F4D369-BEAF-0E4C-AD52-46B4E714540B}" type="datetimeFigureOut">
              <a:rPr lang="en-US" smtClean="0"/>
              <a:pPr/>
              <a:t>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F4D369-BEAF-0E4C-AD52-46B4E714540B}" type="datetimeFigureOut">
              <a:rPr lang="en-US" smtClean="0"/>
              <a:pPr/>
              <a:t>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F4D369-BEAF-0E4C-AD52-46B4E714540B}" type="datetimeFigureOut">
              <a:rPr lang="en-US" smtClean="0"/>
              <a:pPr/>
              <a:t>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F4D369-BEAF-0E4C-AD52-46B4E714540B}" type="datetimeFigureOut">
              <a:rPr lang="en-US" smtClean="0"/>
              <a:pPr/>
              <a:t>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D513B3F-8CBB-664F-8AB5-6291BA345C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F4D369-BEAF-0E4C-AD52-46B4E714540B}" type="datetimeFigureOut">
              <a:rPr lang="en-US" smtClean="0"/>
              <a:pPr/>
              <a:t>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F4D369-BEAF-0E4C-AD52-46B4E714540B}" type="datetimeFigureOut">
              <a:rPr lang="en-US" smtClean="0"/>
              <a:pPr/>
              <a:t>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F4D369-BEAF-0E4C-AD52-46B4E714540B}" type="datetimeFigureOut">
              <a:rPr lang="en-US" smtClean="0"/>
              <a:pPr/>
              <a:t>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4D369-BEAF-0E4C-AD52-46B4E714540B}" type="datetimeFigureOut">
              <a:rPr lang="en-US" smtClean="0"/>
              <a:pPr/>
              <a:t>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F4D369-BEAF-0E4C-AD52-46B4E714540B}" type="datetimeFigureOut">
              <a:rPr lang="en-US" smtClean="0"/>
              <a:pPr/>
              <a:t>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F4D369-BEAF-0E4C-AD52-46B4E714540B}" type="datetimeFigureOut">
              <a:rPr lang="en-US" smtClean="0"/>
              <a:pPr/>
              <a:t>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13B3F-8CBB-664F-8AB5-6291BA345C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5F4D369-BEAF-0E4C-AD52-46B4E714540B}" type="datetimeFigureOut">
              <a:rPr lang="en-US" smtClean="0"/>
              <a:pPr/>
              <a:t>5/20/10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513B3F-8CBB-664F-8AB5-6291BA345CC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9434512" cy="1259680"/>
          </a:xfrm>
        </p:spPr>
        <p:txBody>
          <a:bodyPr>
            <a:normAutofit fontScale="90000"/>
          </a:bodyPr>
          <a:lstStyle/>
          <a:p>
            <a:r>
              <a:rPr lang="en-US" dirty="0" smtClean="0"/>
              <a:t/>
            </a:r>
            <a:br>
              <a:rPr lang="en-US" dirty="0" smtClean="0"/>
            </a:br>
            <a:r>
              <a:rPr lang="en-US" dirty="0" smtClean="0"/>
              <a:t>GANDHI’S life</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Eliana</a:t>
            </a:r>
            <a:r>
              <a:rPr lang="en-US" dirty="0" smtClean="0"/>
              <a:t> Taylor 3-207</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Gandhi peaceful ways.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Gandhi was an peaceful person. He gained independence from the British. Gandhi was shot by a person because he did not want peace in India. It was sad but now it is history. But people  in India still love him and remember him for all his ways. Gandhi is a really great person who is really</a:t>
            </a:r>
            <a:r>
              <a:rPr lang="en-US" dirty="0" smtClean="0"/>
              <a:t> </a:t>
            </a:r>
            <a:r>
              <a:rPr lang="en-US" dirty="0" smtClean="0"/>
              <a:t>interesting </a:t>
            </a:r>
            <a:r>
              <a:rPr lang="en-US" dirty="0" smtClean="0"/>
              <a:t> </a:t>
            </a:r>
            <a:r>
              <a:rPr lang="en-US" dirty="0" smtClean="0"/>
              <a:t>. Gandhi  was </a:t>
            </a:r>
            <a:r>
              <a:rPr lang="en-US" dirty="0" smtClean="0"/>
              <a:t> </a:t>
            </a:r>
            <a:r>
              <a:rPr lang="en-US" dirty="0" err="1" smtClean="0"/>
              <a:t>colecting</a:t>
            </a:r>
            <a:r>
              <a:rPr lang="en-US" dirty="0" smtClean="0"/>
              <a:t>  </a:t>
            </a:r>
            <a:r>
              <a:rPr lang="en-US" dirty="0" smtClean="0"/>
              <a:t>letters for peace . But the police did not like it he was still putting the letters in even though the police told him to stop. So one of the police hit him and Gandhi still put them in the fire. Gandhi showed the police that he did not care what they said he wanted peace all over</a:t>
            </a:r>
            <a:r>
              <a:rPr lang="en-US" dirty="0" smtClean="0"/>
              <a:t>. People wanted  peace also but some people did not. </a:t>
            </a:r>
            <a:r>
              <a:rPr lang="en-US" dirty="0" smtClean="0"/>
              <a:t>It is very good what  Gandhi did and he  got punished by being told he cant go here or there or even on the train because he was a colored person. Gandhi did not help build peace by war or fighting he  fought with peace. People in India never would go on the bad side they would go on Gandhi side. When I watched the movie Mr. Jump kept pausing to tell us what is going on and what people did to Gandhi because he was colored person. Indians have been thankful that Gandhi is there to help them from  the British and from other things. Gandhi was old when he died. But his </a:t>
            </a:r>
            <a:r>
              <a:rPr lang="en-US" dirty="0" err="1" smtClean="0"/>
              <a:t>funiral</a:t>
            </a:r>
            <a:r>
              <a:rPr lang="en-US" dirty="0" smtClean="0"/>
              <a:t> was kind of special like a parade even though it was special people still cried and was sad. That was actually the </a:t>
            </a:r>
            <a:r>
              <a:rPr lang="en-US" dirty="0" err="1" smtClean="0"/>
              <a:t>beging</a:t>
            </a:r>
            <a:r>
              <a:rPr lang="en-US" dirty="0" smtClean="0"/>
              <a:t> of the movie I only had seen half of the movie but I got a lot of  information because Mr. Jump </a:t>
            </a:r>
            <a:r>
              <a:rPr lang="en-US" dirty="0" err="1" smtClean="0"/>
              <a:t>stoped</a:t>
            </a:r>
            <a:r>
              <a:rPr lang="en-US" dirty="0" smtClean="0"/>
              <a:t> and gave us the information . Wow I know a lot of information  and I am only a third grader heading to fourth grade. I learn how to write long paragraphs by Ms. </a:t>
            </a:r>
            <a:r>
              <a:rPr lang="en-US" dirty="0" err="1" smtClean="0"/>
              <a:t>Bereta</a:t>
            </a:r>
            <a:r>
              <a:rPr lang="en-US" dirty="0" smtClean="0"/>
              <a:t> ,Ms. Mann ,Ms. Marks   </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Gandhi Life</a:t>
            </a:r>
            <a:endParaRPr lang="en-US" dirty="0"/>
          </a:p>
        </p:txBody>
      </p:sp>
      <p:sp>
        <p:nvSpPr>
          <p:cNvPr id="3" name="Content Placeholder 2"/>
          <p:cNvSpPr>
            <a:spLocks noGrp="1"/>
          </p:cNvSpPr>
          <p:nvPr>
            <p:ph idx="1"/>
          </p:nvPr>
        </p:nvSpPr>
        <p:spPr/>
        <p:txBody>
          <a:bodyPr/>
          <a:lstStyle/>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47</TotalTime>
  <Words>366</Words>
  <Application>Microsoft Macintosh PowerPoint</Application>
  <PresentationFormat>On-screen Show (4:3)</PresentationFormat>
  <Paragraphs>6</Paragraphs>
  <Slides>3</Slides>
  <Notes>1</Notes>
  <HiddenSlides>0</HiddenSlides>
  <MMClips>0</MMClips>
  <ScaleCrop>false</ScaleCrop>
  <HeadingPairs>
    <vt:vector size="4" baseType="variant">
      <vt:variant>
        <vt:lpstr>Design Template</vt:lpstr>
      </vt:variant>
      <vt:variant>
        <vt:i4>1</vt:i4>
      </vt:variant>
      <vt:variant>
        <vt:lpstr>Slide Titles</vt:lpstr>
      </vt:variant>
      <vt:variant>
        <vt:i4>3</vt:i4>
      </vt:variant>
    </vt:vector>
  </HeadingPairs>
  <TitlesOfParts>
    <vt:vector size="4" baseType="lpstr">
      <vt:lpstr>Apex</vt:lpstr>
      <vt:lpstr> GANDHI’S life</vt:lpstr>
      <vt:lpstr>Gandhi peaceful ways.</vt:lpstr>
      <vt:lpstr>Gandhi Life</vt:lpstr>
    </vt:vector>
  </TitlesOfParts>
  <Company/>
  <LinksUpToDate>false</LinksUpToDate>
  <SharedDoc>false</SharedDoc>
  <HyperlinksChanged>false</HyperlinksChanged>
  <AppVersion>12.0001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GANDHI’S life</dc:title>
  <dc:creator>NYCDOE Schools</dc:creator>
  <cp:lastModifiedBy>NYCDOE Schools</cp:lastModifiedBy>
  <cp:revision>6</cp:revision>
  <dcterms:created xsi:type="dcterms:W3CDTF">2010-05-20T15:07:48Z</dcterms:created>
  <dcterms:modified xsi:type="dcterms:W3CDTF">2010-05-20T15:34:07Z</dcterms:modified>
</cp:coreProperties>
</file>