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45" d="100"/>
          <a:sy n="145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10" Type="http://schemas.openxmlformats.org/officeDocument/2006/relationships/presProps" Target="presProps.xml"/><Relationship Id="rId5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printerSettings" Target="printerSettings/printerSettings1.bin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1572768"/>
            <a:ext cx="4910328" cy="2130552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3711388"/>
            <a:ext cx="4910328" cy="88696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1161-D39F-E543-BDA0-26CD918BBE5E}" type="datetimeFigureOut">
              <a:rPr lang="en-US" smtClean="0"/>
              <a:pPr/>
              <a:t>5/23/10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6B900-821E-2C4B-93AD-8AAFD348FE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121024" y="85165"/>
            <a:ext cx="4433047" cy="4433047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79294" y="112058"/>
            <a:ext cx="4201255" cy="4201255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5" name="Oval 34"/>
          <p:cNvSpPr/>
          <p:nvPr/>
        </p:nvSpPr>
        <p:spPr>
          <a:xfrm>
            <a:off x="264460" y="138952"/>
            <a:ext cx="3988777" cy="4056383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7" name="Oval 36"/>
          <p:cNvSpPr/>
          <p:nvPr/>
        </p:nvSpPr>
        <p:spPr>
          <a:xfrm>
            <a:off x="264460" y="138953"/>
            <a:ext cx="3897026" cy="3897026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127000" dist="63500" dir="162000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1178859"/>
            <a:ext cx="9144000" cy="45291"/>
            <a:chOff x="0" y="1613647"/>
            <a:chExt cx="9144000" cy="45291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0" y="5715000"/>
            <a:ext cx="9144000" cy="45291"/>
            <a:chOff x="0" y="1613647"/>
            <a:chExt cx="9144000" cy="45291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581400" cy="1252538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95600"/>
            <a:ext cx="3581400" cy="2438400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1161-D39F-E543-BDA0-26CD918BBE5E}" type="datetimeFigureOut">
              <a:rPr lang="en-US" smtClean="0"/>
              <a:pPr/>
              <a:t>5/23/10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6B900-821E-2C4B-93AD-8AAFD348FE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85131" y="1116106"/>
            <a:ext cx="4724400" cy="4724400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3386" y="1148001"/>
            <a:ext cx="4434840" cy="4434987"/>
          </a:xfrm>
          <a:prstGeom prst="ellipse">
            <a:avLst/>
          </a:prstGeom>
          <a:effectLst>
            <a:innerShdw blurRad="63500" dist="50800" dir="18900000">
              <a:prstClr val="black">
                <a:alpha val="30000"/>
              </a:prstClr>
            </a:inn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1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1161-D39F-E543-BDA0-26CD918BBE5E}" type="datetimeFigureOut">
              <a:rPr lang="en-US" smtClean="0"/>
              <a:pPr/>
              <a:t>5/23/10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6B900-821E-2C4B-93AD-8AAFD348FEA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6500" y="609600"/>
            <a:ext cx="15875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6294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6499" y="6356350"/>
            <a:ext cx="1148229" cy="365125"/>
          </a:xfrm>
        </p:spPr>
        <p:txBody>
          <a:bodyPr/>
          <a:lstStyle/>
          <a:p>
            <a:fld id="{43AF1161-D39F-E543-BDA0-26CD918BBE5E}" type="datetimeFigureOut">
              <a:rPr lang="en-US" smtClean="0"/>
              <a:pPr/>
              <a:t>5/23/10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6B900-821E-2C4B-93AD-8AAFD348FEA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 rot="5400000">
            <a:off x="4065260" y="3406355"/>
            <a:ext cx="6858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1161-D39F-E543-BDA0-26CD918BBE5E}" type="datetimeFigureOut">
              <a:rPr lang="en-US" smtClean="0"/>
              <a:pPr/>
              <a:t>5/23/10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6B900-821E-2C4B-93AD-8AAFD348FEA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10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5376" y="1573306"/>
            <a:ext cx="3653117" cy="2133600"/>
          </a:xfrm>
        </p:spPr>
        <p:txBody>
          <a:bodyPr anchor="b" anchorCtr="0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5376" y="3998259"/>
            <a:ext cx="3653117" cy="883024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1161-D39F-E543-BDA0-26CD918BBE5E}" type="datetimeFigureOut">
              <a:rPr lang="en-US" smtClean="0"/>
              <a:pPr/>
              <a:t>5/23/10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134471" y="685800"/>
            <a:ext cx="5268049" cy="526804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Oval 16"/>
          <p:cNvSpPr/>
          <p:nvPr/>
        </p:nvSpPr>
        <p:spPr>
          <a:xfrm>
            <a:off x="229676" y="712694"/>
            <a:ext cx="4983480" cy="4983480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241232" y="716992"/>
            <a:ext cx="4906459" cy="4852935"/>
          </a:xfrm>
          <a:prstGeom prst="ellipse">
            <a:avLst/>
          </a:prstGeom>
          <a:effectLst>
            <a:innerShdw blurRad="63500" dist="50800" dir="16200000">
              <a:prstClr val="black">
                <a:alpha val="30000"/>
              </a:prstClr>
            </a:innerShdw>
          </a:effectLst>
        </p:spPr>
        <p:txBody>
          <a:bodyPr>
            <a:normAutofit/>
          </a:bodyPr>
          <a:lstStyle>
            <a:lvl1pPr algn="r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8013" cy="1362075"/>
          </a:xfrm>
        </p:spPr>
        <p:txBody>
          <a:bodyPr anchor="b" anchorCtr="0">
            <a:normAutofit/>
          </a:bodyPr>
          <a:lstStyle>
            <a:lvl1pPr algn="ctr"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29013"/>
            <a:ext cx="8228013" cy="1347787"/>
          </a:xfrm>
        </p:spPr>
        <p:txBody>
          <a:bodyPr anchor="t" anchorCtr="0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1161-D39F-E543-BDA0-26CD918BBE5E}" type="datetimeFigureOut">
              <a:rPr lang="en-US" smtClean="0"/>
              <a:pPr/>
              <a:t>5/23/10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6B900-821E-2C4B-93AD-8AAFD348FEA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7"/>
          <p:cNvGrpSpPr/>
          <p:nvPr/>
        </p:nvGrpSpPr>
        <p:grpSpPr>
          <a:xfrm>
            <a:off x="0" y="1447800"/>
            <a:ext cx="9144000" cy="45291"/>
            <a:chOff x="0" y="1613647"/>
            <a:chExt cx="9144000" cy="45291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0"/>
          <p:cNvGrpSpPr/>
          <p:nvPr/>
        </p:nvGrpSpPr>
        <p:grpSpPr>
          <a:xfrm>
            <a:off x="0" y="4939553"/>
            <a:ext cx="9144000" cy="45291"/>
            <a:chOff x="0" y="1613647"/>
            <a:chExt cx="9144000" cy="45291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1161-D39F-E543-BDA0-26CD918BBE5E}" type="datetimeFigureOut">
              <a:rPr lang="en-US" smtClean="0"/>
              <a:pPr/>
              <a:t>5/23/10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6B900-821E-2C4B-93AD-8AAFD348FEA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1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1161-D39F-E543-BDA0-26CD918BBE5E}" type="datetimeFigureOut">
              <a:rPr lang="en-US" smtClean="0"/>
              <a:pPr/>
              <a:t>5/23/10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6B900-821E-2C4B-93AD-8AAFD348FE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1161-D39F-E543-BDA0-26CD918BBE5E}" type="datetimeFigureOut">
              <a:rPr lang="en-US" smtClean="0"/>
              <a:pPr/>
              <a:t>5/23/10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6B900-821E-2C4B-93AD-8AAFD348FEA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1161-D39F-E543-BDA0-26CD918BBE5E}" type="datetimeFigureOut">
              <a:rPr lang="en-US" smtClean="0"/>
              <a:pPr/>
              <a:t>5/23/10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6B900-821E-2C4B-93AD-8AAFD348FE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58906"/>
            <a:ext cx="3602039" cy="116205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3388" y="273051"/>
            <a:ext cx="4206240" cy="57785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905001"/>
            <a:ext cx="3602039" cy="3733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1161-D39F-E543-BDA0-26CD918BBE5E}" type="datetimeFigureOut">
              <a:rPr lang="en-US" smtClean="0"/>
              <a:pPr/>
              <a:t>5/23/10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6B900-821E-2C4B-93AD-8AAFD348FE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72000">
              <a:srgbClr val="FF0000"/>
            </a:gs>
            <a:gs pos="100000">
              <a:prstClr val="white"/>
            </a:gs>
            <a:gs pos="20000">
              <a:srgbClr val="008000"/>
            </a:gs>
            <a:gs pos="86000">
              <a:srgbClr val="000090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1"/>
            <a:ext cx="8229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112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F1161-D39F-E543-BDA0-26CD918BBE5E}" type="datetimeFigureOut">
              <a:rPr lang="en-US" smtClean="0"/>
              <a:pPr/>
              <a:t>5/23/10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6B900-821E-2C4B-93AD-8AAFD348FE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4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22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0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gradFill flip="none" rotWithShape="1">
            <a:gsLst>
              <a:gs pos="68000">
                <a:schemeClr val="accent1"/>
              </a:gs>
              <a:gs pos="100000">
                <a:prstClr val="white"/>
              </a:gs>
            </a:gsLst>
            <a:path path="rect">
              <a:fillToRect l="100000" t="100000"/>
            </a:path>
            <a:tileRect r="-100000" b="-100000"/>
          </a:gradFill>
        </p:spPr>
        <p:txBody>
          <a:bodyPr/>
          <a:lstStyle/>
          <a:p>
            <a:r>
              <a:rPr lang="en-US" dirty="0" smtClean="0"/>
              <a:t>THE TAJ MAHAL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BY</a:t>
            </a:r>
          </a:p>
          <a:p>
            <a:r>
              <a:rPr lang="en-US" smtClean="0"/>
              <a:t>ZEESHAN KHAN 3-205</a:t>
            </a:r>
            <a:endParaRPr lang="en-US" dirty="0"/>
          </a:p>
        </p:txBody>
      </p:sp>
      <p:pic>
        <p:nvPicPr>
          <p:cNvPr id="6" name="Picture Placeholder 5" descr="Taj Mahal.jpg"/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14572" r="14572"/>
          <a:stretch>
            <a:fillRect/>
          </a:stretch>
        </p:blipFill>
        <p:spPr>
          <a:xfrm>
            <a:off x="304800" y="914400"/>
            <a:ext cx="4906459" cy="485293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Table of contents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 of the </a:t>
            </a:r>
            <a:r>
              <a:rPr lang="en-US" dirty="0" err="1" smtClean="0"/>
              <a:t>Taj</a:t>
            </a:r>
            <a:r>
              <a:rPr lang="en-US" dirty="0" smtClean="0"/>
              <a:t> </a:t>
            </a:r>
            <a:r>
              <a:rPr lang="en-US" dirty="0" err="1" smtClean="0"/>
              <a:t>Mahal</a:t>
            </a:r>
            <a:endParaRPr lang="en-US" dirty="0" smtClean="0"/>
          </a:p>
          <a:p>
            <a:r>
              <a:rPr lang="en-US" dirty="0" smtClean="0"/>
              <a:t>Design</a:t>
            </a:r>
          </a:p>
          <a:p>
            <a:r>
              <a:rPr lang="en-US" dirty="0" smtClean="0"/>
              <a:t>Where it is located</a:t>
            </a:r>
          </a:p>
          <a:p>
            <a:r>
              <a:rPr lang="en-US" dirty="0" smtClean="0"/>
              <a:t>Inside the </a:t>
            </a:r>
            <a:r>
              <a:rPr lang="en-US" dirty="0" err="1" smtClean="0"/>
              <a:t>Taj</a:t>
            </a:r>
            <a:r>
              <a:rPr lang="en-US" dirty="0" smtClean="0"/>
              <a:t> </a:t>
            </a:r>
            <a:r>
              <a:rPr lang="en-US" dirty="0" err="1" smtClean="0"/>
              <a:t>Mahal</a:t>
            </a:r>
            <a:endParaRPr lang="en-US" dirty="0" smtClean="0"/>
          </a:p>
          <a:p>
            <a:r>
              <a:rPr lang="en-US" dirty="0" smtClean="0"/>
              <a:t>Outside the </a:t>
            </a:r>
            <a:r>
              <a:rPr lang="en-US" dirty="0" err="1" smtClean="0"/>
              <a:t>Taj</a:t>
            </a:r>
            <a:r>
              <a:rPr lang="en-US" dirty="0" smtClean="0"/>
              <a:t> </a:t>
            </a:r>
            <a:r>
              <a:rPr lang="en-US" dirty="0" err="1" smtClean="0"/>
              <a:t>Mahal</a:t>
            </a:r>
            <a:endParaRPr lang="en-US" dirty="0" smtClean="0"/>
          </a:p>
          <a:p>
            <a:r>
              <a:rPr lang="en-US" dirty="0" smtClean="0"/>
              <a:t>index</a:t>
            </a:r>
          </a:p>
          <a:p>
            <a:endParaRPr lang="en-US" dirty="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Purpose of the </a:t>
            </a:r>
            <a:r>
              <a:rPr lang="en-US" dirty="0" err="1" smtClean="0"/>
              <a:t>Taj</a:t>
            </a:r>
            <a:r>
              <a:rPr lang="en-US" dirty="0" smtClean="0"/>
              <a:t> </a:t>
            </a:r>
            <a:r>
              <a:rPr lang="en-US" dirty="0" err="1" smtClean="0"/>
              <a:t>Mahal</a:t>
            </a:r>
            <a:endParaRPr lang="en-US" dirty="0"/>
          </a:p>
        </p:txBody>
      </p:sp>
      <p:pic>
        <p:nvPicPr>
          <p:cNvPr id="4" name="Content Placeholder 3" descr="zeeshan khan 3-20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81600" y="4108094"/>
            <a:ext cx="3962400" cy="2749906"/>
          </a:xfrm>
        </p:spPr>
      </p:pic>
      <p:sp>
        <p:nvSpPr>
          <p:cNvPr id="6" name="TextBox 5"/>
          <p:cNvSpPr txBox="1"/>
          <p:nvPr/>
        </p:nvSpPr>
        <p:spPr>
          <a:xfrm>
            <a:off x="838200" y="2438400"/>
            <a:ext cx="813055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 purpose of the </a:t>
            </a:r>
            <a:r>
              <a:rPr lang="en-US" sz="2800" dirty="0" err="1" smtClean="0"/>
              <a:t>Taj</a:t>
            </a:r>
            <a:r>
              <a:rPr lang="en-US" sz="2800" dirty="0" smtClean="0"/>
              <a:t> </a:t>
            </a:r>
            <a:r>
              <a:rPr lang="en-US" sz="2800" dirty="0" err="1" smtClean="0"/>
              <a:t>Mahal</a:t>
            </a:r>
            <a:r>
              <a:rPr lang="en-US" sz="2800" dirty="0" smtClean="0"/>
              <a:t> is when Shah </a:t>
            </a:r>
            <a:r>
              <a:rPr lang="en-US" sz="2800" dirty="0" err="1" smtClean="0"/>
              <a:t>Jahan’s</a:t>
            </a:r>
            <a:endParaRPr lang="en-US" sz="2800" dirty="0" smtClean="0"/>
          </a:p>
          <a:p>
            <a:r>
              <a:rPr lang="en-US" sz="2800" dirty="0" smtClean="0"/>
              <a:t>wife </a:t>
            </a:r>
            <a:r>
              <a:rPr lang="en-US" sz="2800" dirty="0" err="1" smtClean="0"/>
              <a:t>Mumtaz</a:t>
            </a:r>
            <a:r>
              <a:rPr lang="en-US" sz="2800" dirty="0" smtClean="0"/>
              <a:t> </a:t>
            </a:r>
            <a:r>
              <a:rPr lang="en-US" sz="2800" dirty="0" err="1" smtClean="0"/>
              <a:t>Mahal</a:t>
            </a:r>
            <a:r>
              <a:rPr lang="en-US" sz="2800" dirty="0" smtClean="0"/>
              <a:t> died he built a monument for her.</a:t>
            </a:r>
          </a:p>
          <a:p>
            <a:r>
              <a:rPr lang="en-US" sz="2800" dirty="0" smtClean="0"/>
              <a:t>It was his favorite wife. On her 14 son’s birth she died.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057401"/>
            <a:ext cx="6985000" cy="4648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43200" y="3200400"/>
            <a:ext cx="516329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 </a:t>
            </a:r>
            <a:r>
              <a:rPr lang="en-US" sz="2800" dirty="0" err="1" smtClean="0"/>
              <a:t>Taj</a:t>
            </a:r>
            <a:r>
              <a:rPr lang="en-US" sz="2800" dirty="0" smtClean="0"/>
              <a:t> </a:t>
            </a:r>
            <a:r>
              <a:rPr lang="en-US" sz="2800" dirty="0" err="1" smtClean="0"/>
              <a:t>Mahal</a:t>
            </a:r>
            <a:r>
              <a:rPr lang="en-US" sz="2800" dirty="0" smtClean="0"/>
              <a:t> is made out of</a:t>
            </a:r>
          </a:p>
          <a:p>
            <a:r>
              <a:rPr lang="en-US" sz="2800" dirty="0" smtClean="0"/>
              <a:t>white marble. It has tombs inside. </a:t>
            </a:r>
          </a:p>
          <a:p>
            <a:r>
              <a:rPr lang="en-US" sz="2800" dirty="0" smtClean="0"/>
              <a:t> It also has designs of flowers </a:t>
            </a:r>
          </a:p>
          <a:p>
            <a:r>
              <a:rPr lang="en-US" sz="2800" dirty="0" smtClean="0"/>
              <a:t>Everywhere.</a:t>
            </a:r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it is located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located in Agra, India .</a:t>
            </a:r>
          </a:p>
          <a:p>
            <a:r>
              <a:rPr lang="en-US" dirty="0" smtClean="0"/>
              <a:t>It is very near New Delhi.</a:t>
            </a:r>
          </a:p>
          <a:p>
            <a:r>
              <a:rPr lang="en-US" dirty="0" smtClean="0"/>
              <a:t>It is in the west of  the Ganges River and</a:t>
            </a:r>
          </a:p>
          <a:p>
            <a:pPr>
              <a:buNone/>
            </a:pPr>
            <a:r>
              <a:rPr lang="en-US" dirty="0" smtClean="0"/>
              <a:t>south of the Himalayas.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Inside the </a:t>
            </a:r>
            <a:r>
              <a:rPr lang="en-US" dirty="0" err="1" smtClean="0"/>
              <a:t>Taj</a:t>
            </a:r>
            <a:r>
              <a:rPr lang="en-US" dirty="0" smtClean="0"/>
              <a:t> </a:t>
            </a:r>
            <a:r>
              <a:rPr lang="en-US" dirty="0" err="1" smtClean="0"/>
              <a:t>Mahal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the tombs inside where Shah </a:t>
            </a:r>
            <a:r>
              <a:rPr lang="en-US" dirty="0" err="1" smtClean="0"/>
              <a:t>Jahan</a:t>
            </a:r>
            <a:r>
              <a:rPr lang="en-US" dirty="0" smtClean="0"/>
              <a:t> and </a:t>
            </a:r>
            <a:r>
              <a:rPr lang="en-US" smtClean="0"/>
              <a:t>his wife lay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There are a lot of pictures because it is now a museum.</a:t>
            </a:r>
          </a:p>
          <a:p>
            <a:r>
              <a:rPr lang="en-US" dirty="0" smtClean="0"/>
              <a:t>It also has some ruins of the </a:t>
            </a:r>
            <a:r>
              <a:rPr lang="en-US" dirty="0" err="1" smtClean="0"/>
              <a:t>Taj</a:t>
            </a:r>
            <a:r>
              <a:rPr lang="en-US" dirty="0" smtClean="0"/>
              <a:t> </a:t>
            </a:r>
            <a:r>
              <a:rPr lang="en-US" dirty="0" err="1" smtClean="0"/>
              <a:t>Mahal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Outside the </a:t>
            </a:r>
            <a:r>
              <a:rPr lang="en-US" dirty="0" err="1" smtClean="0"/>
              <a:t>Taj</a:t>
            </a:r>
            <a:r>
              <a:rPr lang="en-US" dirty="0" smtClean="0"/>
              <a:t> </a:t>
            </a:r>
            <a:r>
              <a:rPr lang="en-US" dirty="0" err="1" smtClean="0"/>
              <a:t>Mahal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 pool outside. It reflects the </a:t>
            </a:r>
            <a:r>
              <a:rPr lang="en-US" dirty="0" err="1" smtClean="0"/>
              <a:t>Taj</a:t>
            </a:r>
            <a:r>
              <a:rPr lang="en-US" dirty="0" smtClean="0"/>
              <a:t> </a:t>
            </a:r>
            <a:r>
              <a:rPr lang="en-US" dirty="0" err="1" smtClean="0"/>
              <a:t>Mahal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It has minarets at the side and mosques on both sides.</a:t>
            </a:r>
          </a:p>
          <a:p>
            <a:r>
              <a:rPr lang="en-US" dirty="0" smtClean="0"/>
              <a:t>They have lotus flowers in the pool.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cus">
  <a:themeElements>
    <a:clrScheme name="Focus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Focus">
      <a:majorFont>
        <a:latin typeface="Corbel"/>
        <a:ea typeface=""/>
        <a:cs typeface=""/>
        <a:font script="Jpan" typeface="ＭＳ ゴシック"/>
      </a:majorFont>
      <a:minorFont>
        <a:latin typeface="Corbel"/>
        <a:ea typeface=""/>
        <a:cs typeface=""/>
        <a:font script="Jpan" typeface="ＭＳ ゴシック"/>
      </a:minorFont>
    </a:fontScheme>
    <a:fmtScheme name="Focus">
      <a:fillStyleLst>
        <a:solidFill>
          <a:schemeClr val="phClr"/>
        </a:solidFill>
        <a:solidFill>
          <a:schemeClr val="phClr"/>
        </a:solidFill>
        <a:solidFill>
          <a:schemeClr val="phClr">
            <a:satMod val="150000"/>
          </a:schemeClr>
        </a:soli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101600" dist="63500" dir="42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glow rad="101600">
              <a:schemeClr val="lt1"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soft" dir="r">
              <a:rot lat="0" lon="0" rev="5400000"/>
            </a:lightRig>
          </a:scene3d>
          <a:sp3d prstMaterial="softmetal">
            <a:bevelT w="31750" h="63500"/>
          </a:sp3d>
        </a:effectStyle>
      </a:effectStyleLst>
      <a:bgFillStyleLst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Focus.thmx</Template>
  <TotalTime>125</TotalTime>
  <Words>213</Words>
  <Application>Microsoft Macintosh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Focus</vt:lpstr>
      <vt:lpstr>THE TAJ MAHAL </vt:lpstr>
      <vt:lpstr>Table of contents </vt:lpstr>
      <vt:lpstr> Purpose of the Taj Mahal</vt:lpstr>
      <vt:lpstr>Design</vt:lpstr>
      <vt:lpstr>Where it is located </vt:lpstr>
      <vt:lpstr>Inside the Taj Mahal </vt:lpstr>
      <vt:lpstr>Outside the Taj Mahal </vt:lpstr>
    </vt:vector>
  </TitlesOfParts>
  <Company/>
  <LinksUpToDate>false</LinksUpToDate>
  <SharedDoc>false</SharedDoc>
  <HyperlinksChanged>false</HyperlinksChanged>
  <AppVersion>12.0001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TAJ MAHAL </dc:title>
  <dc:creator>Teacher</dc:creator>
  <cp:lastModifiedBy>NYCDOE Schools</cp:lastModifiedBy>
  <cp:revision>22</cp:revision>
  <dcterms:created xsi:type="dcterms:W3CDTF">2010-05-24T01:14:15Z</dcterms:created>
  <dcterms:modified xsi:type="dcterms:W3CDTF">2010-05-24T01:14:41Z</dcterms:modified>
</cp:coreProperties>
</file>