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01A2E-0CED-124C-9C70-707F50F3EB60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911DD-7BC0-BC48-AEB0-6E712C519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gerDM0309_468x4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04800"/>
            <a:ext cx="4800600" cy="49031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  <a:latin typeface="Bank Gothic"/>
                <a:cs typeface="Bank Gothic"/>
              </a:rPr>
              <a:t>Bengal Tigers</a:t>
            </a:r>
            <a:endParaRPr lang="en-US" b="1" dirty="0">
              <a:solidFill>
                <a:srgbClr val="FF6600"/>
              </a:solidFill>
              <a:latin typeface="Bank Gothic"/>
              <a:cs typeface="Bank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By</a:t>
            </a:r>
            <a:r>
              <a:rPr lang="en-US" dirty="0" smtClean="0">
                <a:solidFill>
                  <a:schemeClr val="bg1"/>
                </a:solidFill>
              </a:rPr>
              <a:t> Ahmad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Asif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Breaking Glass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Table of Contents</a:t>
            </a:r>
            <a:endParaRPr lang="en-US" dirty="0">
              <a:solidFill>
                <a:srgbClr val="FF6600"/>
              </a:solidFill>
              <a:latin typeface="Bank Gothic"/>
              <a:cs typeface="Bank Gothic"/>
            </a:endParaRPr>
          </a:p>
        </p:txBody>
      </p:sp>
      <p:sp>
        <p:nvSpPr>
          <p:cNvPr id="30" name="Vertical Text Placeholder 29"/>
          <p:cNvSpPr>
            <a:spLocks noGrp="1"/>
          </p:cNvSpPr>
          <p:nvPr>
            <p:ph type="body" orient="vert" idx="1"/>
          </p:nvPr>
        </p:nvSpPr>
        <p:spPr>
          <a:xfrm>
            <a:off x="457200" y="1417638"/>
            <a:ext cx="82296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anchor="t">
            <a:normAutofit/>
          </a:bodyPr>
          <a:lstStyle/>
          <a:p>
            <a:pPr algn="just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What do Bengal Tigers look like like?</a:t>
            </a:r>
          </a:p>
          <a:p>
            <a:pPr algn="just">
              <a:buClr>
                <a:srgbClr val="FF6600"/>
              </a:buClr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Bank Gothic"/>
                <a:cs typeface="Bank Gothic"/>
              </a:rPr>
              <a:t>Where do they live?</a:t>
            </a:r>
          </a:p>
          <a:p>
            <a:pPr algn="just">
              <a:buFont typeface="Wingdings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Why are Bengal Tigers one of the endangered species in India?</a:t>
            </a:r>
            <a:endParaRPr lang="en-US" dirty="0" smtClean="0">
              <a:solidFill>
                <a:srgbClr val="FF6600"/>
              </a:solidFill>
              <a:latin typeface="Bank Gothic"/>
              <a:cs typeface="Bank Gothic"/>
            </a:endParaRPr>
          </a:p>
          <a:p>
            <a:pPr algn="just">
              <a:buClr>
                <a:srgbClr val="FF6600"/>
              </a:buClr>
              <a:buFont typeface="Wingdings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Bank Gothic"/>
                <a:cs typeface="Bank Gothic"/>
              </a:rPr>
              <a:t> </a:t>
            </a: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More </a:t>
            </a: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facts on the Bengal </a:t>
            </a: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Tigers</a:t>
            </a:r>
            <a:r>
              <a:rPr lang="en-US" dirty="0" smtClean="0"/>
              <a:t> </a:t>
            </a:r>
            <a:r>
              <a:rPr lang="en-US" dirty="0" smtClean="0">
                <a:latin typeface="Bank Gothic"/>
                <a:cs typeface="Bank Gothic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What do Bengal Tigers look like?</a:t>
            </a:r>
            <a:endParaRPr lang="en-US" dirty="0">
              <a:solidFill>
                <a:srgbClr val="FF6600"/>
              </a:solidFill>
              <a:latin typeface="Bank Gothic"/>
              <a:cs typeface="Bank Gothic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>
            <a:glow rad="63500">
              <a:schemeClr val="accent1">
                <a:alpha val="75000"/>
              </a:schemeClr>
            </a:glow>
          </a:effectLst>
          <a:scene3d>
            <a:camera prst="isometricRightUp">
              <a:rot lat="2100000" lon="18900000" rev="0"/>
            </a:camera>
            <a:lightRig rig="threePt" dir="t"/>
          </a:scene3d>
          <a:sp3d>
            <a:bevelT/>
          </a:sp3d>
        </p:spPr>
        <p:txBody>
          <a:bodyPr vert="horz"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Bengal tigers look like giant cats with black stripes. Really, they are a part of the cat family.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 Half of the Bengal tiger’s face and bottom part is all white.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 Bengal tigers are mostly </a:t>
            </a:r>
            <a:r>
              <a:rPr lang="en-US" sz="2400" dirty="0" smtClean="0">
                <a:latin typeface="Bank Gothic"/>
                <a:cs typeface="Bank Gothic"/>
              </a:rPr>
              <a:t>WHITE, </a:t>
            </a: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and have black stripes to suit their orange part of their body (the black stripes are also on the white part of their body).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 The tip of a Bengal tiger’s tail is black, with dark black and light white rings.</a:t>
            </a:r>
            <a:r>
              <a:rPr lang="en-US" sz="2400" dirty="0" smtClean="0">
                <a:latin typeface="Bank Gothic"/>
                <a:cs typeface="Bank Gothic"/>
              </a:rPr>
              <a:t> </a:t>
            </a: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FF6600"/>
                </a:solidFill>
                <a:latin typeface="Bank Gothic"/>
                <a:cs typeface="Bank Gothic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  <a:latin typeface="Bank Gothic"/>
                <a:cs typeface="Bank Gothic"/>
              </a:rPr>
              <a:t>  </a:t>
            </a:r>
            <a:endParaRPr lang="en-US" dirty="0">
              <a:solidFill>
                <a:srgbClr val="FF6600"/>
              </a:solidFill>
              <a:latin typeface="Bank Gothic"/>
              <a:cs typeface="Bank Gothic"/>
            </a:endParaRPr>
          </a:p>
        </p:txBody>
      </p:sp>
    </p:spTree>
  </p:cSld>
  <p:clrMapOvr>
    <a:masterClrMapping/>
  </p:clrMapOvr>
  <mc:AlternateContent xmlns:mp="http://schemas.microsoft.com/office/mac/powerpoint/2008/main">
    <mc:Choice Requires="mp">
      <mp:transition spd="med">
        <mp:cube dir="u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 spd="med"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Bank Gothic"/>
              <a:cs typeface="Bank Gothic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140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Bengal Tigers</vt:lpstr>
      <vt:lpstr>Table of Contents</vt:lpstr>
      <vt:lpstr>What do Bengal Tigers look like?</vt:lpstr>
      <vt:lpstr>Slide 4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Bengal Tigers</dc:title>
  <dc:creator>NYCDOE Schools</dc:creator>
  <cp:lastModifiedBy>NYCDOE Schools</cp:lastModifiedBy>
  <cp:revision>7</cp:revision>
  <dcterms:created xsi:type="dcterms:W3CDTF">2010-05-21T18:07:37Z</dcterms:created>
  <dcterms:modified xsi:type="dcterms:W3CDTF">2010-05-21T18:46:30Z</dcterms:modified>
</cp:coreProperties>
</file>