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87F31D-59F5-7749-898B-C211D5630B3D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F31D-59F5-7749-898B-C211D5630B3D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2980-B2D8-484B-B2E9-7319B676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F31D-59F5-7749-898B-C211D5630B3D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2980-B2D8-484B-B2E9-7319B676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F31D-59F5-7749-898B-C211D5630B3D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2980-B2D8-484B-B2E9-7319B676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F31D-59F5-7749-898B-C211D5630B3D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2980-B2D8-484B-B2E9-7319B676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F31D-59F5-7749-898B-C211D5630B3D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2980-B2D8-484B-B2E9-7319B676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87F31D-59F5-7749-898B-C211D5630B3D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F31D-59F5-7749-898B-C211D5630B3D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2980-B2D8-484B-B2E9-7319B6761F2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F31D-59F5-7749-898B-C211D5630B3D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2980-B2D8-484B-B2E9-7319B676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F31D-59F5-7749-898B-C211D5630B3D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2980-B2D8-484B-B2E9-7319B6761F2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F31D-59F5-7749-898B-C211D5630B3D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2980-B2D8-484B-B2E9-7319B676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F31D-59F5-7749-898B-C211D5630B3D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2980-B2D8-484B-B2E9-7319B676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F31D-59F5-7749-898B-C211D5630B3D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4262980-B2D8-484B-B2E9-7319B676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587F31D-59F5-7749-898B-C211D5630B3D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4262980-B2D8-484B-B2E9-7319B6761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7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Relationship Id="rId6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3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 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Ma’at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/>
              <a:t>eart</a:t>
            </a:r>
            <a:r>
              <a:rPr lang="en-US" dirty="0" smtClean="0"/>
              <a:t> </a:t>
            </a:r>
            <a:r>
              <a:rPr lang="en-US" dirty="0" smtClean="0"/>
              <a:t>3-205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charset="2"/>
              <a:buChar char="v"/>
            </a:pPr>
            <a:r>
              <a:rPr lang="en-US" dirty="0" smtClean="0"/>
              <a:t>Indian clothing [pg</a:t>
            </a:r>
            <a:r>
              <a:rPr lang="en-US" dirty="0" smtClean="0"/>
              <a:t> 3]</a:t>
            </a:r>
            <a:endParaRPr lang="en-US" dirty="0" smtClean="0"/>
          </a:p>
          <a:p>
            <a:pPr>
              <a:buClr>
                <a:schemeClr val="accent1">
                  <a:lumMod val="50000"/>
                </a:schemeClr>
              </a:buClr>
              <a:buFont typeface="Wingdings" charset="2"/>
              <a:buChar char="v"/>
            </a:pPr>
            <a:r>
              <a:rPr lang="en-US" dirty="0" smtClean="0"/>
              <a:t>Indian food [pg</a:t>
            </a:r>
            <a:r>
              <a:rPr lang="en-US" dirty="0" smtClean="0"/>
              <a:t> 4]</a:t>
            </a:r>
            <a:endParaRPr lang="en-US" dirty="0" smtClean="0"/>
          </a:p>
          <a:p>
            <a:pPr>
              <a:buClr>
                <a:schemeClr val="accent1">
                  <a:lumMod val="50000"/>
                </a:schemeClr>
              </a:buClr>
              <a:buFont typeface="Wingdings" charset="2"/>
              <a:buChar char="v"/>
            </a:pPr>
            <a:r>
              <a:rPr lang="en-US" dirty="0" smtClean="0"/>
              <a:t>Indian flag [pg</a:t>
            </a:r>
            <a:r>
              <a:rPr lang="en-US" dirty="0" smtClean="0"/>
              <a:t> 5]</a:t>
            </a:r>
            <a:endParaRPr lang="en-US" dirty="0" smtClean="0"/>
          </a:p>
          <a:p>
            <a:pPr>
              <a:buClr>
                <a:schemeClr val="accent1">
                  <a:lumMod val="50000"/>
                </a:schemeClr>
              </a:buClr>
              <a:buFont typeface="Wingdings" charset="2"/>
              <a:buChar char="v"/>
            </a:pPr>
            <a:r>
              <a:rPr lang="en-US" dirty="0" smtClean="0"/>
              <a:t>Indian tigers [pg</a:t>
            </a:r>
            <a:r>
              <a:rPr lang="en-US" dirty="0" smtClean="0"/>
              <a:t> 6]</a:t>
            </a:r>
            <a:endParaRPr lang="en-US" dirty="0" smtClean="0"/>
          </a:p>
          <a:p>
            <a:pPr>
              <a:buClr>
                <a:schemeClr val="accent1">
                  <a:lumMod val="50000"/>
                </a:schemeClr>
              </a:buClr>
              <a:buFont typeface="Wingdings" charset="2"/>
              <a:buChar char="v"/>
            </a:pPr>
            <a:r>
              <a:rPr lang="en-US" dirty="0" err="1" smtClean="0"/>
              <a:t>GandI</a:t>
            </a:r>
            <a:r>
              <a:rPr lang="en-US" dirty="0" smtClean="0"/>
              <a:t> [pg</a:t>
            </a:r>
            <a:r>
              <a:rPr lang="en-US" dirty="0" smtClean="0"/>
              <a:t> 7]</a:t>
            </a:r>
            <a:endParaRPr lang="en-US" dirty="0" smtClean="0"/>
          </a:p>
          <a:p>
            <a:pPr>
              <a:buClr>
                <a:schemeClr val="accent1">
                  <a:lumMod val="50000"/>
                </a:schemeClr>
              </a:buClr>
              <a:buFont typeface="Wingdings" charset="2"/>
              <a:buChar char="v"/>
            </a:pPr>
            <a:r>
              <a:rPr lang="en-US" dirty="0" smtClean="0"/>
              <a:t>Indian rivers [</a:t>
            </a:r>
            <a:r>
              <a:rPr lang="en-US" dirty="0" smtClean="0"/>
              <a:t>pg8]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charset="2"/>
              <a:buChar char="v"/>
            </a:pPr>
            <a:r>
              <a:rPr lang="en-US" dirty="0" smtClean="0"/>
              <a:t>INDIAN HOLIDAYS[PG 9]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holidays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Diwali</a:t>
            </a:r>
            <a:r>
              <a:rPr lang="en-US" dirty="0" smtClean="0"/>
              <a:t>=Official holiday</a:t>
            </a:r>
          </a:p>
          <a:p>
            <a:r>
              <a:rPr lang="en-US" dirty="0" err="1" smtClean="0"/>
              <a:t>Holi</a:t>
            </a:r>
            <a:r>
              <a:rPr lang="en-US" dirty="0" smtClean="0"/>
              <a:t>=Spring festival celebrated by Hindus.</a:t>
            </a:r>
          </a:p>
          <a:p>
            <a:r>
              <a:rPr lang="en-US" dirty="0" smtClean="0"/>
              <a:t>Muharram=First month of the Islamic </a:t>
            </a:r>
            <a:r>
              <a:rPr lang="en-US" dirty="0" err="1" smtClean="0"/>
              <a:t>calender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Dussehra</a:t>
            </a:r>
            <a:r>
              <a:rPr lang="en-US" dirty="0" smtClean="0"/>
              <a:t>=Hindu festival of worship and dance.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clothing</a:t>
            </a:r>
            <a:endParaRPr lang="en-US" dirty="0"/>
          </a:p>
        </p:txBody>
      </p:sp>
      <p:pic>
        <p:nvPicPr>
          <p:cNvPr id="5" name="Picture 4" descr="41abVIgqG5L._SL7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2779" y="3507596"/>
            <a:ext cx="711200" cy="952500"/>
          </a:xfrm>
          <a:prstGeom prst="rect">
            <a:avLst/>
          </a:prstGeom>
        </p:spPr>
      </p:pic>
      <p:pic>
        <p:nvPicPr>
          <p:cNvPr id="6" name="Picture 5" descr="31DlGYoG95L._SL500_AA300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7810" y="1066800"/>
            <a:ext cx="3810000" cy="3810000"/>
          </a:xfrm>
          <a:prstGeom prst="rect">
            <a:avLst/>
          </a:prstGeom>
        </p:spPr>
      </p:pic>
      <p:pic>
        <p:nvPicPr>
          <p:cNvPr id="7" name="Picture 6" descr="ImageResize-2.aspx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7251" y="3350404"/>
            <a:ext cx="109497" cy="157192"/>
          </a:xfrm>
          <a:prstGeom prst="rect">
            <a:avLst/>
          </a:prstGeom>
        </p:spPr>
      </p:pic>
      <p:pic>
        <p:nvPicPr>
          <p:cNvPr id="8" name="Picture 7" descr="ImageResize-2.aspx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8353611" y="2553869"/>
            <a:ext cx="554851" cy="796535"/>
          </a:xfrm>
          <a:prstGeom prst="rect">
            <a:avLst/>
          </a:prstGeom>
        </p:spPr>
      </p:pic>
      <p:pic>
        <p:nvPicPr>
          <p:cNvPr id="9" name="Picture 8" descr="ImageResize-1.aspx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172210" y="4495800"/>
            <a:ext cx="1309918" cy="1861082"/>
          </a:xfrm>
          <a:prstGeom prst="rect">
            <a:avLst/>
          </a:prstGeom>
        </p:spPr>
      </p:pic>
      <p:pic>
        <p:nvPicPr>
          <p:cNvPr id="10" name="Picture 9" descr="41OZ6JFOJKL._SL75_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88379" y="3404475"/>
            <a:ext cx="1055621" cy="1055621"/>
          </a:xfrm>
          <a:prstGeom prst="rect">
            <a:avLst/>
          </a:prstGeom>
        </p:spPr>
      </p:pic>
      <p:pic>
        <p:nvPicPr>
          <p:cNvPr id="11" name="Picture 10" descr="41abVIgqG5L._SL7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810" y="3507596"/>
            <a:ext cx="711200" cy="952500"/>
          </a:xfrm>
          <a:prstGeom prst="rect">
            <a:avLst/>
          </a:prstGeom>
        </p:spPr>
      </p:pic>
      <p:pic>
        <p:nvPicPr>
          <p:cNvPr id="12" name="Picture 11" descr="ImageResize.aspx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6616" y="4495800"/>
            <a:ext cx="1561763" cy="2233402"/>
          </a:xfrm>
          <a:prstGeom prst="rect">
            <a:avLst/>
          </a:prstGeom>
        </p:spPr>
      </p:pic>
      <p:pic>
        <p:nvPicPr>
          <p:cNvPr id="14" name="Picture 13" descr="ImageResize-1.aspx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3611" y="1676400"/>
            <a:ext cx="485588" cy="689905"/>
          </a:xfrm>
          <a:prstGeom prst="rect">
            <a:avLst/>
          </a:prstGeom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Women/girls wear saris.</a:t>
            </a:r>
          </a:p>
          <a:p>
            <a:pPr>
              <a:buNone/>
            </a:pPr>
            <a:r>
              <a:rPr lang="en-US" dirty="0" smtClean="0"/>
              <a:t>Saris are long Indian dresses that also</a:t>
            </a:r>
          </a:p>
          <a:p>
            <a:pPr>
              <a:buNone/>
            </a:pPr>
            <a:r>
              <a:rPr lang="en-US" dirty="0" smtClean="0"/>
              <a:t>Cover the head.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charset="2"/>
              <a:buChar char="u"/>
            </a:pPr>
            <a:r>
              <a:rPr lang="en-US" dirty="0" smtClean="0"/>
              <a:t>Men/boys wear long-V-neck shirts.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charset="2"/>
              <a:buChar char="u"/>
            </a:pPr>
            <a:r>
              <a:rPr lang="en-US" dirty="0" smtClean="0"/>
              <a:t>They also wear long baggy pants.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dian_foo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0" y="1452282"/>
            <a:ext cx="2438400" cy="1828800"/>
          </a:xfrm>
        </p:spPr>
      </p:pic>
      <p:sp>
        <p:nvSpPr>
          <p:cNvPr id="4" name="Rectangle 3"/>
          <p:cNvSpPr/>
          <p:nvPr/>
        </p:nvSpPr>
        <p:spPr>
          <a:xfrm>
            <a:off x="549275" y="-1292503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:/</a:t>
            </a:r>
          </a:p>
        </p:txBody>
      </p:sp>
      <p:pic>
        <p:nvPicPr>
          <p:cNvPr id="7" name="Picture 6" descr="800px-indian_food_s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281082"/>
            <a:ext cx="4572000" cy="34290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foods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9275" y="1828800"/>
            <a:ext cx="6308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Indian foods are very </a:t>
            </a:r>
            <a:r>
              <a:rPr lang="en-US" dirty="0" err="1" smtClean="0"/>
              <a:t>spicy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.indian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people eat corn-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soup,,dall,and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rice.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colors on the flag represent different meanings.</a:t>
            </a:r>
          </a:p>
          <a:p>
            <a:r>
              <a:rPr lang="en-US" dirty="0" smtClean="0"/>
              <a:t>Orange=courage and </a:t>
            </a:r>
            <a:r>
              <a:rPr lang="en-US" dirty="0" err="1" smtClean="0"/>
              <a:t>sacrafice</a:t>
            </a:r>
            <a:endParaRPr lang="en-US" dirty="0" smtClean="0"/>
          </a:p>
          <a:p>
            <a:r>
              <a:rPr lang="en-US" dirty="0" smtClean="0"/>
              <a:t>White=purity and truth</a:t>
            </a:r>
          </a:p>
          <a:p>
            <a:r>
              <a:rPr lang="en-US" dirty="0" smtClean="0"/>
              <a:t>Green=faith and fertility</a:t>
            </a:r>
          </a:p>
          <a:p>
            <a:r>
              <a:rPr lang="en-US" dirty="0" smtClean="0"/>
              <a:t>Wheel=respecting India’s laws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tigers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There are many tigers open in India such as the great white tiger and the </a:t>
            </a:r>
            <a:r>
              <a:rPr lang="en-US" dirty="0" err="1" smtClean="0"/>
              <a:t>Bangal</a:t>
            </a:r>
            <a:r>
              <a:rPr lang="en-US" dirty="0" smtClean="0"/>
              <a:t> tiger.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The White tiger lives near water.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The </a:t>
            </a:r>
            <a:r>
              <a:rPr lang="en-US" dirty="0" err="1" smtClean="0"/>
              <a:t>Bangal</a:t>
            </a:r>
            <a:r>
              <a:rPr lang="en-US" dirty="0" smtClean="0"/>
              <a:t> tiger lives in the </a:t>
            </a:r>
            <a:r>
              <a:rPr lang="en-US" dirty="0" err="1" smtClean="0"/>
              <a:t>india</a:t>
            </a:r>
            <a:r>
              <a:rPr lang="en-US" dirty="0" smtClean="0"/>
              <a:t> forests.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Gandhi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Gandi</a:t>
            </a:r>
            <a:r>
              <a:rPr lang="en-US" dirty="0" smtClean="0"/>
              <a:t> helped bring equality to India.</a:t>
            </a:r>
          </a:p>
          <a:p>
            <a:r>
              <a:rPr lang="en-US" dirty="0" smtClean="0"/>
              <a:t> He started helping India in his early 20’s.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0341"/>
            <a:ext cx="7570787" cy="1411941"/>
          </a:xfrm>
        </p:spPr>
        <p:txBody>
          <a:bodyPr/>
          <a:lstStyle/>
          <a:p>
            <a:r>
              <a:rPr lang="en-US" dirty="0" smtClean="0"/>
              <a:t>Indian rivers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Ganges River people put lost ones ashes </a:t>
            </a:r>
            <a:r>
              <a:rPr lang="en-US" dirty="0" err="1" smtClean="0"/>
              <a:t>there.The</a:t>
            </a:r>
            <a:r>
              <a:rPr lang="en-US" dirty="0" smtClean="0"/>
              <a:t> river IS VERY DIRTY.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500" y="3327400"/>
            <a:ext cx="4279900" cy="330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ＭＳ Ｐ明朝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118</TotalTime>
  <Words>250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Infusion</vt:lpstr>
      <vt:lpstr>All about India</vt:lpstr>
      <vt:lpstr>Table of contents</vt:lpstr>
      <vt:lpstr>Indian holidays</vt:lpstr>
      <vt:lpstr>Indian clothing</vt:lpstr>
      <vt:lpstr>Indian foods</vt:lpstr>
      <vt:lpstr>Indian Flag</vt:lpstr>
      <vt:lpstr>Indian tigers</vt:lpstr>
      <vt:lpstr>Gandhi</vt:lpstr>
      <vt:lpstr>Indian rivers</vt:lpstr>
    </vt:vector>
  </TitlesOfParts>
  <Company/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India</dc:title>
  <dc:creator>Teacher</dc:creator>
  <cp:lastModifiedBy>Teacher</cp:lastModifiedBy>
  <cp:revision>15</cp:revision>
  <dcterms:created xsi:type="dcterms:W3CDTF">2010-05-21T18:03:10Z</dcterms:created>
  <dcterms:modified xsi:type="dcterms:W3CDTF">2010-05-21T18:54:16Z</dcterms:modified>
</cp:coreProperties>
</file>