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98" autoAdjust="0"/>
    <p:restoredTop sz="94720" autoAdjust="0"/>
  </p:normalViewPr>
  <p:slideViewPr>
    <p:cSldViewPr snapToObjects="1">
      <p:cViewPr varScale="1">
        <p:scale>
          <a:sx n="96" d="100"/>
          <a:sy n="96" d="100"/>
        </p:scale>
        <p:origin x="-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318DA-4BAB-5842-9BB3-7FFAEB52CBC4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C33F8-D65B-7644-BCAA-AD1B68E06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C33F8-D65B-7644-BCAA-AD1B68E065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/>
              <a:pPr/>
              <a:t>‹#›</a:t>
            </a:fld>
            <a:endParaRPr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4944943" y="3620297"/>
            <a:ext cx="3474720" cy="23073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591446" y="3603822"/>
            <a:ext cx="3346642" cy="21833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EE24B82-C00B-0D4F-85D6-871759A92CBA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7EAD52C0-CD32-D34B-80B0-B536F9BE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 Flag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Amber Haywood  3-203</a:t>
            </a:r>
            <a:endParaRPr lang="en-US" dirty="0"/>
          </a:p>
        </p:txBody>
      </p:sp>
      <p:pic>
        <p:nvPicPr>
          <p:cNvPr id="4" name="Picture 3" descr="india-f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172" y="990600"/>
            <a:ext cx="4105656" cy="20437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the Indian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India flag is orange, white  and green with a blue wheel. </a:t>
            </a:r>
          </a:p>
          <a:p>
            <a:r>
              <a:rPr lang="en-US" dirty="0" smtClean="0"/>
              <a:t>The orange stripe means courage and sacrifice. </a:t>
            </a:r>
          </a:p>
          <a:p>
            <a:r>
              <a:rPr lang="en-US" dirty="0" smtClean="0"/>
              <a:t>The white stripe means purity, truth</a:t>
            </a:r>
          </a:p>
          <a:p>
            <a:r>
              <a:rPr lang="en-US" dirty="0" smtClean="0"/>
              <a:t>The green stripe means faith and fertility.</a:t>
            </a:r>
          </a:p>
          <a:p>
            <a:r>
              <a:rPr lang="en-US" dirty="0" smtClean="0"/>
              <a:t>Courage means brave, not scared. </a:t>
            </a:r>
          </a:p>
          <a:p>
            <a:r>
              <a:rPr lang="en-US" dirty="0" smtClean="0"/>
              <a:t>Sacrifice means to give something up.</a:t>
            </a:r>
          </a:p>
          <a:p>
            <a:r>
              <a:rPr lang="en-US" dirty="0" smtClean="0"/>
              <a:t> Purity means freedom from sin or guilt . Truth means no lies and honesty. Faith means to believe in something or someone.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en-US" dirty="0" smtClean="0"/>
              <a:t>Where They Bring The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09800"/>
            <a:ext cx="8001000" cy="3810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They bring the flag at wars. People fold the flag on Asian </a:t>
            </a:r>
            <a:r>
              <a:rPr lang="en-US" dirty="0" err="1" smtClean="0"/>
              <a:t>elephant.The</a:t>
            </a:r>
            <a:r>
              <a:rPr lang="en-US" dirty="0" smtClean="0"/>
              <a:t> person who made the </a:t>
            </a:r>
            <a:r>
              <a:rPr lang="en-US" dirty="0" err="1" smtClean="0"/>
              <a:t>indian</a:t>
            </a:r>
            <a:r>
              <a:rPr lang="en-US" dirty="0" smtClean="0"/>
              <a:t> </a:t>
            </a:r>
            <a:r>
              <a:rPr lang="en-US" smtClean="0"/>
              <a:t>flag was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119</TotalTime>
  <Words>117</Words>
  <Application>Microsoft Macintosh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Travelogue</vt:lpstr>
      <vt:lpstr>India Flag</vt:lpstr>
      <vt:lpstr>Facts about the Indian flag</vt:lpstr>
      <vt:lpstr>Where They Bring The Flag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Flag</dc:title>
  <dc:creator>NYCDOE Schools</dc:creator>
  <cp:lastModifiedBy>NYCDOE Schools</cp:lastModifiedBy>
  <cp:revision>14</cp:revision>
  <dcterms:created xsi:type="dcterms:W3CDTF">2010-05-19T15:28:13Z</dcterms:created>
  <dcterms:modified xsi:type="dcterms:W3CDTF">2010-05-19T15:28:48Z</dcterms:modified>
</cp:coreProperties>
</file>