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FC07A93-245D-F64B-95BE-BEC0709E7365}" type="datetimeFigureOut">
              <a:rPr lang="en-US" smtClean="0"/>
              <a:pPr/>
              <a:t>5/23/10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CEE0711-AF1A-5144-ACFE-20588CABC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CHERRY BLOSSOM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BY  SARAH 2-105 </a:t>
            </a:r>
            <a:endParaRPr lang="en-US" dirty="0"/>
          </a:p>
        </p:txBody>
      </p:sp>
      <p:pic>
        <p:nvPicPr>
          <p:cNvPr id="4" name="Picture 3" descr="800px-SakuraHea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0668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Cherry BLOSSOMS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dirty="0" smtClean="0"/>
              <a:t>Sakura redirects here. For other uses, see Sakura  (disambiguation).                       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 smtClean="0"/>
              <a:t>Cherry </a:t>
            </a:r>
            <a:r>
              <a:rPr lang="en-US" dirty="0" smtClean="0"/>
              <a:t>Blossom redirects here. For other  uses, see Cherry Blossom (disambiguation).                  </a:t>
            </a:r>
            <a:endParaRPr lang="en-US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US" dirty="0" smtClean="0"/>
              <a:t>A Cherry Blossom is the name for the for the flower of cherry trees </a:t>
            </a:r>
            <a:r>
              <a:rPr lang="en-US" dirty="0" err="1" smtClean="0"/>
              <a:t>knonw</a:t>
            </a:r>
            <a:r>
              <a:rPr lang="en-US" dirty="0" smtClean="0"/>
              <a:t> as Sakura (</a:t>
            </a:r>
            <a:r>
              <a:rPr lang="en-US" dirty="0" err="1" smtClean="0"/>
              <a:t>japanese</a:t>
            </a:r>
            <a:r>
              <a:rPr lang="en-US" dirty="0" smtClean="0"/>
              <a:t> kanji: </a:t>
            </a:r>
            <a:r>
              <a:rPr lang="en-US" dirty="0" err="1" smtClean="0"/>
              <a:t>hiragang</a:t>
            </a:r>
            <a:r>
              <a:rPr lang="en-US" dirty="0" smtClean="0"/>
              <a:t> in </a:t>
            </a:r>
            <a:r>
              <a:rPr lang="en-US" dirty="0" err="1" smtClean="0"/>
              <a:t>japanese.In</a:t>
            </a:r>
            <a:r>
              <a:rPr lang="en-US" dirty="0" smtClean="0"/>
              <a:t> English, the word “</a:t>
            </a:r>
            <a:r>
              <a:rPr lang="en-US" dirty="0" err="1" smtClean="0"/>
              <a:t>sa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46</TotalTime>
  <Words>73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Infusion</vt:lpstr>
      <vt:lpstr>CHERRY BLOSSOM</vt:lpstr>
      <vt:lpstr>About Cherry BLOSSOMS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 BLOSSOM</dc:title>
  <dc:creator>NYCDOE Schools</dc:creator>
  <cp:lastModifiedBy>NYCDOE Schools</cp:lastModifiedBy>
  <cp:revision>7</cp:revision>
  <dcterms:created xsi:type="dcterms:W3CDTF">2010-05-23T15:20:52Z</dcterms:created>
  <dcterms:modified xsi:type="dcterms:W3CDTF">2010-05-23T15:21:27Z</dcterms:modified>
</cp:coreProperties>
</file>